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40604a6f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40604a6f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Statische testen met Dr. Scratch</a:t>
            </a:r>
            <a:endParaRPr/>
          </a:p>
          <a:p>
            <a:pPr indent="0" lvl="0" marL="0" rtl="0" algn="l">
              <a:spcBef>
                <a:spcPts val="0"/>
              </a:spcBef>
              <a:spcAft>
                <a:spcPts val="0"/>
              </a:spcAft>
              <a:buNone/>
            </a:pPr>
            <a:r>
              <a:rPr lang="nl"/>
              <a:t>Geen javascript kennis nodig, maar test puur op welke blokken gebruikt worden tijdens het programmeren</a:t>
            </a:r>
            <a:endParaRPr/>
          </a:p>
          <a:p>
            <a:pPr indent="0" lvl="0" marL="0" rtl="0" algn="l">
              <a:spcBef>
                <a:spcPts val="0"/>
              </a:spcBef>
              <a:spcAft>
                <a:spcPts val="0"/>
              </a:spcAft>
              <a:buNone/>
            </a:pPr>
            <a:r>
              <a:rPr lang="nl"/>
              <a:t>Ons doel is niet om punten te geven, maar om vooropgestelde criteria te controleren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49bad62d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49bad62d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solidFill>
                  <a:schemeClr val="dk1"/>
                </a:solidFill>
              </a:rPr>
              <a:t>testframework voor Scratch in Scratch is nodig!</a:t>
            </a:r>
            <a:endParaRPr/>
          </a:p>
          <a:p>
            <a:pPr indent="0" lvl="0" marL="0" rtl="0" algn="l">
              <a:spcBef>
                <a:spcPts val="0"/>
              </a:spcBef>
              <a:spcAft>
                <a:spcPts val="0"/>
              </a:spcAft>
              <a:buNone/>
            </a:pPr>
            <a:r>
              <a:rPr lang="nl"/>
              <a:t>want:</a:t>
            </a:r>
            <a:endParaRPr/>
          </a:p>
          <a:p>
            <a:pPr indent="-298450" lvl="0" marL="457200" rtl="0" algn="l">
              <a:spcBef>
                <a:spcPts val="0"/>
              </a:spcBef>
              <a:spcAft>
                <a:spcPts val="0"/>
              </a:spcAft>
              <a:buSzPts val="1100"/>
              <a:buChar char="●"/>
            </a:pPr>
            <a:r>
              <a:rPr lang="nl"/>
              <a:t>het is gangbaar voor programmeertalen om te testen in de taal zelf</a:t>
            </a:r>
            <a:endParaRPr/>
          </a:p>
          <a:p>
            <a:pPr indent="-298450" lvl="0" marL="457200" rtl="0" algn="l">
              <a:spcBef>
                <a:spcPts val="0"/>
              </a:spcBef>
              <a:spcAft>
                <a:spcPts val="0"/>
              </a:spcAft>
              <a:buSzPts val="1100"/>
              <a:buChar char="●"/>
            </a:pPr>
            <a:r>
              <a:rPr lang="nl"/>
              <a:t>Scratch heeft dit nog niet!</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b898e0a3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b898e0a3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Het doel van Thesis is:</a:t>
            </a:r>
            <a:endParaRPr/>
          </a:p>
          <a:p>
            <a:pPr indent="-298450" lvl="0" marL="457200" rtl="0" algn="l">
              <a:spcBef>
                <a:spcPts val="0"/>
              </a:spcBef>
              <a:spcAft>
                <a:spcPts val="0"/>
              </a:spcAft>
              <a:buSzPts val="1100"/>
              <a:buChar char="●"/>
            </a:pPr>
            <a:r>
              <a:rPr lang="nl"/>
              <a:t>Bekijken of het haalbaar is om Scratch testen in Scratch zelf te schrijven die automatisch feedback geven door een proof of concept implementatie van een testframework te maken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nl"/>
              <a:t>Leg dit simpele testplan uit</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nl">
                <a:solidFill>
                  <a:schemeClr val="dk1"/>
                </a:solidFill>
              </a:rPr>
              <a:t>Niet om volledig te zijn</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Niet om met leerkrachten te testen</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In het begin van het semester deden we al een demo met Poke op Dojocon</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40604a6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40604a6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DojoCon is de conventie voor mensen van CoderDojo</a:t>
            </a:r>
            <a:endParaRPr/>
          </a:p>
          <a:p>
            <a:pPr indent="0" lvl="0" marL="0" rtl="0" algn="l">
              <a:spcBef>
                <a:spcPts val="0"/>
              </a:spcBef>
              <a:spcAft>
                <a:spcPts val="0"/>
              </a:spcAft>
              <a:buNone/>
            </a:pPr>
            <a:r>
              <a:rPr lang="nl"/>
              <a:t>CoderDojo is een organisatie waar mentors Dojos kunnen starten om kinderen te leren programmeren.</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Toon dan demo:</a:t>
            </a:r>
            <a:endParaRPr/>
          </a:p>
          <a:p>
            <a:pPr indent="-298450" lvl="0" marL="457200" rtl="0" algn="l">
              <a:spcBef>
                <a:spcPts val="0"/>
              </a:spcBef>
              <a:spcAft>
                <a:spcPts val="0"/>
              </a:spcAft>
              <a:buClr>
                <a:schemeClr val="dk1"/>
              </a:buClr>
              <a:buSzPts val="1100"/>
              <a:buChar char="●"/>
            </a:pPr>
            <a:r>
              <a:rPr lang="nl">
                <a:solidFill>
                  <a:schemeClr val="dk1"/>
                </a:solidFill>
              </a:rPr>
              <a:t>Leg and wait uit</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Ga naar Pong code die geen ubas gebruikt</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Iedereen kent pong dus geen uitleg</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Toon dat testcode in meerdere sprites moet staan</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“We besloten om testcode te centraliseren zodat ze niet verspreid staat over meerdere sprites”</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Toon Pong voorbeeld met ubas blok</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UBAS gaat aan de ene kant in tegen het scratch model omdat code wordt uitgevoerd in naam van een andere sprite, maar scratch heeft ook een vorm van modularisatie omdat code per sprite wordt gescrheven, en UBAS maakt het mogelijk dat alle testcode in een testsprite staat, dus aan de andere kant zorgt UBAS dat testen net meer het scratch model kunnen volgen.</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UBAS is een mooi voorbeeld van de soort problemen dat we behandelden in deze thesis</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Run testen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49bad62d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49bad62d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49bad62da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49bad62d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49bad62da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49bad62da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49bad62d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49bad62d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40604a6f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40604a6f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nl"/>
              <a:t>Tijdens tussentijdse presentatie bekeken we een testplan van groeien en krimpen</a:t>
            </a:r>
            <a:endParaRPr/>
          </a:p>
          <a:p>
            <a:pPr indent="-298450" lvl="0" marL="457200" rtl="0" algn="l">
              <a:spcBef>
                <a:spcPts val="0"/>
              </a:spcBef>
              <a:spcAft>
                <a:spcPts val="0"/>
              </a:spcAft>
              <a:buSzPts val="1100"/>
              <a:buChar char="●"/>
            </a:pPr>
            <a:r>
              <a:rPr lang="nl"/>
              <a:t>korte uitleg groeien en krimpen</a:t>
            </a:r>
            <a:endParaRPr/>
          </a:p>
          <a:p>
            <a:pPr indent="-298450" lvl="0" marL="457200" rtl="0" algn="l">
              <a:spcBef>
                <a:spcPts val="0"/>
              </a:spcBef>
              <a:spcAft>
                <a:spcPts val="0"/>
              </a:spcAft>
              <a:buSzPts val="1100"/>
              <a:buChar char="●"/>
            </a:pPr>
            <a:r>
              <a:rPr lang="nl"/>
              <a:t>Demo code met asserts zoals ze tijdens de tussentijdse presentatie was</a:t>
            </a:r>
            <a:endParaRPr/>
          </a:p>
          <a:p>
            <a:pPr indent="-298450" lvl="0" marL="457200" rtl="0" algn="l">
              <a:spcBef>
                <a:spcPts val="0"/>
              </a:spcBef>
              <a:spcAft>
                <a:spcPts val="0"/>
              </a:spcAft>
              <a:buSzPts val="1100"/>
              <a:buChar char="●"/>
            </a:pPr>
            <a:r>
              <a:rPr lang="nl"/>
              <a:t>(Leg and wait uit?)</a:t>
            </a:r>
            <a:endParaRPr/>
          </a:p>
          <a:p>
            <a:pPr indent="-298450" lvl="0" marL="457200" rtl="0" algn="l">
              <a:spcBef>
                <a:spcPts val="0"/>
              </a:spcBef>
              <a:spcAft>
                <a:spcPts val="0"/>
              </a:spcAft>
              <a:buSzPts val="1100"/>
              <a:buChar char="●"/>
            </a:pPr>
            <a:r>
              <a:rPr lang="nl"/>
              <a:t>Later voegden we het “wrong”-blok toe en veranderen we het testplan een beetje (toon dit testplan)</a:t>
            </a:r>
            <a:endParaRPr/>
          </a:p>
          <a:p>
            <a:pPr indent="-298450" lvl="0" marL="457200" rtl="0" algn="l">
              <a:spcBef>
                <a:spcPts val="0"/>
              </a:spcBef>
              <a:spcAft>
                <a:spcPts val="0"/>
              </a:spcAft>
              <a:buSzPts val="1100"/>
              <a:buChar char="●"/>
            </a:pPr>
            <a:r>
              <a:rPr lang="nl"/>
              <a:t>Ga naar Pong code die geen ubas gebruikt</a:t>
            </a:r>
            <a:endParaRPr/>
          </a:p>
          <a:p>
            <a:pPr indent="-298450" lvl="0" marL="457200" rtl="0" algn="l">
              <a:spcBef>
                <a:spcPts val="0"/>
              </a:spcBef>
              <a:spcAft>
                <a:spcPts val="0"/>
              </a:spcAft>
              <a:buSzPts val="1100"/>
              <a:buChar char="●"/>
            </a:pPr>
            <a:r>
              <a:rPr lang="nl"/>
              <a:t>Iedereen kent pong dus geen uitleg</a:t>
            </a:r>
            <a:endParaRPr/>
          </a:p>
          <a:p>
            <a:pPr indent="-298450" lvl="0" marL="457200" rtl="0" algn="l">
              <a:spcBef>
                <a:spcPts val="0"/>
              </a:spcBef>
              <a:spcAft>
                <a:spcPts val="0"/>
              </a:spcAft>
              <a:buSzPts val="1100"/>
              <a:buChar char="●"/>
            </a:pPr>
            <a:r>
              <a:rPr lang="nl"/>
              <a:t>Toon dat testcode in meerdere sprites moet staan</a:t>
            </a:r>
            <a:endParaRPr/>
          </a:p>
          <a:p>
            <a:pPr indent="-298450" lvl="0" marL="457200" rtl="0" algn="l">
              <a:spcBef>
                <a:spcPts val="0"/>
              </a:spcBef>
              <a:spcAft>
                <a:spcPts val="0"/>
              </a:spcAft>
              <a:buSzPts val="1100"/>
              <a:buChar char="●"/>
            </a:pPr>
            <a:r>
              <a:rPr lang="nl"/>
              <a:t>“We besloten om testcode te centraliseren zodat ze niet verspreid staat over meerdere sprites”</a:t>
            </a:r>
            <a:endParaRPr/>
          </a:p>
          <a:p>
            <a:pPr indent="-298450" lvl="0" marL="457200" rtl="0" algn="l">
              <a:spcBef>
                <a:spcPts val="0"/>
              </a:spcBef>
              <a:spcAft>
                <a:spcPts val="0"/>
              </a:spcAft>
              <a:buSzPts val="1100"/>
              <a:buChar char="●"/>
            </a:pPr>
            <a:r>
              <a:rPr lang="nl"/>
              <a:t>Toon Pong voorbeeld met ubas blok</a:t>
            </a:r>
            <a:endParaRPr/>
          </a:p>
          <a:p>
            <a:pPr indent="-298450" lvl="0" marL="457200" rtl="0" algn="l">
              <a:spcBef>
                <a:spcPts val="0"/>
              </a:spcBef>
              <a:spcAft>
                <a:spcPts val="0"/>
              </a:spcAft>
              <a:buSzPts val="1100"/>
              <a:buChar char="●"/>
            </a:pPr>
            <a:r>
              <a:rPr lang="nl"/>
              <a:t>“Dit gaat in tegen het scratch model van code distribueren over meerdere sprites”</a:t>
            </a:r>
            <a:endParaRPr/>
          </a:p>
          <a:p>
            <a:pPr indent="-298450" lvl="0" marL="457200" rtl="0" algn="l">
              <a:spcBef>
                <a:spcPts val="0"/>
              </a:spcBef>
              <a:spcAft>
                <a:spcPts val="0"/>
              </a:spcAft>
              <a:buSzPts val="1100"/>
              <a:buChar char="●"/>
            </a:pPr>
            <a:r>
              <a:rPr lang="nl"/>
              <a:t>Run testen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40604a6f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40604a6f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nl"/>
              <a:t>Als validatie testen we </a:t>
            </a:r>
            <a:r>
              <a:rPr lang="nl"/>
              <a:t>oefeningen</a:t>
            </a:r>
            <a:r>
              <a:rPr lang="nl"/>
              <a:t> uit de vlaamse programmeerwedstrijd 2017</a:t>
            </a:r>
            <a:endParaRPr/>
          </a:p>
          <a:p>
            <a:pPr indent="-298450" lvl="0" marL="457200" rtl="0" algn="l">
              <a:spcBef>
                <a:spcPts val="0"/>
              </a:spcBef>
              <a:spcAft>
                <a:spcPts val="0"/>
              </a:spcAft>
              <a:buSzPts val="1100"/>
              <a:buChar char="●"/>
            </a:pPr>
            <a:r>
              <a:rPr lang="nl"/>
              <a:t>We tonen dat Poke kan controleren dat:</a:t>
            </a:r>
            <a:endParaRPr/>
          </a:p>
          <a:p>
            <a:pPr indent="-298450" lvl="1" marL="914400" rtl="0" algn="l">
              <a:spcBef>
                <a:spcPts val="0"/>
              </a:spcBef>
              <a:spcAft>
                <a:spcPts val="0"/>
              </a:spcAft>
              <a:buSzPts val="1100"/>
              <a:buChar char="○"/>
            </a:pPr>
            <a:r>
              <a:rPr lang="nl"/>
              <a:t>sprites dingen zeggen/denken en antwoorden op vragen</a:t>
            </a:r>
            <a:endParaRPr/>
          </a:p>
          <a:p>
            <a:pPr indent="-298450" lvl="1" marL="914400" rtl="0" algn="l">
              <a:spcBef>
                <a:spcPts val="0"/>
              </a:spcBef>
              <a:spcAft>
                <a:spcPts val="0"/>
              </a:spcAft>
              <a:buSzPts val="1100"/>
              <a:buChar char="○"/>
            </a:pPr>
            <a:r>
              <a:rPr lang="nl"/>
              <a:t>sprites veranderen van positie en uiterlijk</a:t>
            </a:r>
            <a:endParaRPr/>
          </a:p>
          <a:p>
            <a:pPr indent="-298450" lvl="1" marL="914400" rtl="0" algn="l">
              <a:spcBef>
                <a:spcPts val="0"/>
              </a:spcBef>
              <a:spcAft>
                <a:spcPts val="0"/>
              </a:spcAft>
              <a:buSzPts val="1100"/>
              <a:buChar char="○"/>
            </a:pPr>
            <a:r>
              <a:rPr lang="nl"/>
              <a:t>de omgeving veranderd</a:t>
            </a:r>
            <a:endParaRPr/>
          </a:p>
          <a:p>
            <a:pPr indent="-298450" lvl="0" marL="457200" rtl="0" algn="l">
              <a:spcBef>
                <a:spcPts val="0"/>
              </a:spcBef>
              <a:spcAft>
                <a:spcPts val="0"/>
              </a:spcAft>
              <a:buSzPts val="1100"/>
              <a:buChar char="●"/>
            </a:pPr>
            <a:r>
              <a:rPr lang="nl"/>
              <a:t>Poke kan constante gebruikersinteractie simuleren</a:t>
            </a:r>
            <a:endParaRPr/>
          </a:p>
          <a:p>
            <a:pPr indent="-298450" lvl="0" marL="457200" rtl="0" algn="l">
              <a:spcBef>
                <a:spcPts val="0"/>
              </a:spcBef>
              <a:spcAft>
                <a:spcPts val="0"/>
              </a:spcAft>
              <a:buSzPts val="1100"/>
              <a:buChar char="●"/>
            </a:pPr>
            <a:r>
              <a:rPr lang="nl"/>
              <a:t>Geen ondersteuning voor de Penuitbreiding, huis tekenen is sowieso moeilijk testbaar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40604a6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e40604a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nl"/>
              <a:t>Alle scratch programmas hebben effect op het canvas (wat je hier ziet)</a:t>
            </a:r>
            <a:endParaRPr/>
          </a:p>
          <a:p>
            <a:pPr indent="-298450" lvl="1" marL="914400" rtl="0" algn="l">
              <a:spcBef>
                <a:spcPts val="0"/>
              </a:spcBef>
              <a:spcAft>
                <a:spcPts val="0"/>
              </a:spcAft>
              <a:buSzPts val="1100"/>
              <a:buChar char="○"/>
            </a:pPr>
            <a:r>
              <a:rPr lang="nl"/>
              <a:t>dit is een soort 2d wereld</a:t>
            </a:r>
            <a:endParaRPr/>
          </a:p>
          <a:p>
            <a:pPr indent="-298450" lvl="1" marL="914400" rtl="0" algn="l">
              <a:spcBef>
                <a:spcPts val="0"/>
              </a:spcBef>
              <a:spcAft>
                <a:spcPts val="0"/>
              </a:spcAft>
              <a:buSzPts val="1100"/>
              <a:buChar char="○"/>
            </a:pPr>
            <a:r>
              <a:rPr lang="nl"/>
              <a:t>We zien hier 3 mannetjes, elk mannetje is een sprite</a:t>
            </a:r>
            <a:endParaRPr/>
          </a:p>
          <a:p>
            <a:pPr indent="-298450" lvl="1" marL="914400" rtl="0" algn="l">
              <a:spcBef>
                <a:spcPts val="0"/>
              </a:spcBef>
              <a:spcAft>
                <a:spcPts val="0"/>
              </a:spcAft>
              <a:buSzPts val="1100"/>
              <a:buChar char="○"/>
            </a:pPr>
            <a:r>
              <a:rPr lang="nl"/>
              <a:t>sprites kunnen bewegen, animeren, vergroten, verkleinen, enz</a:t>
            </a:r>
            <a:endParaRPr/>
          </a:p>
          <a:p>
            <a:pPr indent="-298450" lvl="1" marL="914400" rtl="0" algn="l">
              <a:spcBef>
                <a:spcPts val="0"/>
              </a:spcBef>
              <a:spcAft>
                <a:spcPts val="0"/>
              </a:spcAft>
              <a:buSzPts val="1100"/>
              <a:buChar char="○"/>
            </a:pPr>
            <a:r>
              <a:rPr lang="nl"/>
              <a:t>bedoeling hier: vergroten verkleinen</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Ga nu naar demo</a:t>
            </a:r>
            <a:endParaRPr/>
          </a:p>
          <a:p>
            <a:pPr indent="-298450" lvl="0" marL="457200" rtl="0" algn="l">
              <a:spcBef>
                <a:spcPts val="0"/>
              </a:spcBef>
              <a:spcAft>
                <a:spcPts val="0"/>
              </a:spcAft>
              <a:buSzPts val="1100"/>
              <a:buChar char="●"/>
            </a:pPr>
            <a:r>
              <a:rPr lang="nl"/>
              <a:t>Toon simpele oplossing, met missend stuk code, toon dat 1 sprite niet groter wordt, los dit op, leg nadruk op code per sprite</a:t>
            </a:r>
            <a:endParaRPr/>
          </a:p>
          <a:p>
            <a:pPr indent="-298450" lvl="0" marL="457200" rtl="0" algn="l">
              <a:spcBef>
                <a:spcPts val="0"/>
              </a:spcBef>
              <a:spcAft>
                <a:spcPts val="0"/>
              </a:spcAft>
              <a:buSzPts val="1100"/>
              <a:buChar char="●"/>
            </a:pPr>
            <a:r>
              <a:rPr lang="nl"/>
              <a:t>Toon broadcasts voorbeeldoplossing</a:t>
            </a:r>
            <a:endParaRPr/>
          </a:p>
          <a:p>
            <a:pPr indent="-298450" lvl="0" marL="457200" rtl="0" algn="l">
              <a:spcBef>
                <a:spcPts val="0"/>
              </a:spcBef>
              <a:spcAft>
                <a:spcPts val="0"/>
              </a:spcAft>
              <a:buSzPts val="1100"/>
              <a:buChar char="●"/>
            </a:pPr>
            <a:r>
              <a:rPr lang="nl"/>
              <a:t>“meerdere mogelijkheden van oplossen”</a:t>
            </a:r>
            <a:endParaRPr/>
          </a:p>
          <a:p>
            <a:pPr indent="-298450" lvl="0" marL="457200" rtl="0" algn="l">
              <a:spcBef>
                <a:spcPts val="0"/>
              </a:spcBef>
              <a:spcAft>
                <a:spcPts val="0"/>
              </a:spcAft>
              <a:buSzPts val="1100"/>
              <a:buChar char="●"/>
            </a:pPr>
            <a:r>
              <a:rPr lang="nl"/>
              <a:t>“enige manier om sprites onderling te laten communiceren is met broadcasts”</a:t>
            </a:r>
            <a:endParaRPr/>
          </a:p>
          <a:p>
            <a:pPr indent="-298450" lvl="0" marL="457200" rtl="0" algn="l">
              <a:spcBef>
                <a:spcPts val="0"/>
              </a:spcBef>
              <a:spcAft>
                <a:spcPts val="0"/>
              </a:spcAft>
              <a:buSzPts val="1100"/>
              <a:buChar char="●"/>
            </a:pPr>
            <a:r>
              <a:rPr b="1" lang="nl">
                <a:solidFill>
                  <a:schemeClr val="dk1"/>
                </a:solidFill>
              </a:rPr>
              <a:t>Toon test tube, “daar komen we later op terug”</a:t>
            </a:r>
            <a:endParaRPr b="1"/>
          </a:p>
          <a:p>
            <a:pPr indent="-298450" lvl="0" marL="457200" rtl="0" algn="l">
              <a:spcBef>
                <a:spcPts val="0"/>
              </a:spcBef>
              <a:spcAft>
                <a:spcPts val="0"/>
              </a:spcAft>
              <a:buSzPts val="1100"/>
              <a:buChar char="●"/>
            </a:pPr>
            <a:r>
              <a:rPr lang="nl"/>
              <a:t>“geen ingebouwde testmogelijkheden, beperkt tot visueel testen”</a:t>
            </a:r>
            <a:endParaRPr/>
          </a:p>
          <a:p>
            <a:pPr indent="-298450" lvl="0" marL="457200" rtl="0" algn="l">
              <a:spcBef>
                <a:spcPts val="0"/>
              </a:spcBef>
              <a:spcAft>
                <a:spcPts val="0"/>
              </a:spcAft>
              <a:buSzPts val="1100"/>
              <a:buChar char="●"/>
            </a:pPr>
            <a:r>
              <a:rPr b="1" lang="nl"/>
              <a:t>Testen voor scratch is ook redelijk moeilijk door het asyncroon gedrag van de programma's</a:t>
            </a:r>
            <a:endParaRPr b="1"/>
          </a:p>
          <a:p>
            <a:pPr indent="-298450" lvl="0" marL="457200" rtl="0" algn="l">
              <a:spcBef>
                <a:spcPts val="0"/>
              </a:spcBef>
              <a:spcAft>
                <a:spcPts val="0"/>
              </a:spcAft>
              <a:buClr>
                <a:schemeClr val="dk1"/>
              </a:buClr>
              <a:buSzPts val="1100"/>
              <a:buChar char="●"/>
            </a:pPr>
            <a:r>
              <a:rPr lang="nl">
                <a:solidFill>
                  <a:schemeClr val="dk1"/>
                </a:solidFill>
              </a:rPr>
              <a:t>In </a:t>
            </a:r>
            <a:r>
              <a:rPr b="1" lang="nl">
                <a:solidFill>
                  <a:schemeClr val="dk1"/>
                </a:solidFill>
              </a:rPr>
              <a:t>educatieve context</a:t>
            </a:r>
            <a:r>
              <a:rPr lang="nl">
                <a:solidFill>
                  <a:schemeClr val="dk1"/>
                </a:solidFill>
              </a:rPr>
              <a:t> is het interessant om automatisch feedback te geven</a:t>
            </a:r>
            <a:endParaRPr>
              <a:solidFill>
                <a:schemeClr val="dk1"/>
              </a:solidFill>
            </a:endParaRPr>
          </a:p>
          <a:p>
            <a:pPr indent="-298450" lvl="1" marL="914400" rtl="0" algn="l">
              <a:spcBef>
                <a:spcPts val="0"/>
              </a:spcBef>
              <a:spcAft>
                <a:spcPts val="0"/>
              </a:spcAft>
              <a:buClr>
                <a:schemeClr val="dk1"/>
              </a:buClr>
              <a:buSzPts val="1100"/>
              <a:buChar char="○"/>
            </a:pPr>
            <a:r>
              <a:rPr lang="nl">
                <a:solidFill>
                  <a:schemeClr val="dk1"/>
                </a:solidFill>
              </a:rPr>
              <a:t>als leerkracht voor de klas staat, leerlingen krijgen automatisch feedback, job van leerkracht vergemakkelijkt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e40604a6f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e40604a6f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nl"/>
              <a:t>Poke kan controleren dat sprites dingen zeggen/denken en kan antwoorden op vragen</a:t>
            </a:r>
            <a:endParaRPr/>
          </a:p>
          <a:p>
            <a:pPr indent="-298450" lvl="0" marL="457200" rtl="0" algn="l">
              <a:spcBef>
                <a:spcPts val="0"/>
              </a:spcBef>
              <a:spcAft>
                <a:spcPts val="0"/>
              </a:spcAft>
              <a:buSzPts val="1100"/>
              <a:buChar char="●"/>
            </a:pPr>
            <a:r>
              <a:rPr lang="nl"/>
              <a:t>Poke kan geen onderscheid maken tussen iets dat gevraagd wordt en iets dat gezegd wordt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40604a6f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40604a6f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Testbaar</a:t>
            </a:r>
            <a:endParaRPr/>
          </a:p>
          <a:p>
            <a:pPr indent="-298450" lvl="0" marL="457200" rtl="0" algn="l">
              <a:spcBef>
                <a:spcPts val="0"/>
              </a:spcBef>
              <a:spcAft>
                <a:spcPts val="0"/>
              </a:spcAft>
              <a:buSzPts val="1100"/>
              <a:buChar char="●"/>
            </a:pPr>
            <a:r>
              <a:rPr lang="nl"/>
              <a:t>Locatie van sprites kan gecontroleerd worden</a:t>
            </a:r>
            <a:endParaRPr/>
          </a:p>
          <a:p>
            <a:pPr indent="-298450" lvl="0" marL="457200" rtl="0" algn="l">
              <a:spcBef>
                <a:spcPts val="0"/>
              </a:spcBef>
              <a:spcAft>
                <a:spcPts val="0"/>
              </a:spcAft>
              <a:buSzPts val="1100"/>
              <a:buChar char="●"/>
            </a:pPr>
            <a:r>
              <a:rPr lang="nl"/>
              <a:t>Uiterlijken van sprites kunnen gecontroleerd worden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40604a6f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40604a6f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Testbaar</a:t>
            </a:r>
            <a:endParaRPr/>
          </a:p>
          <a:p>
            <a:pPr indent="-298450" lvl="0" marL="457200" rtl="0" algn="l">
              <a:spcBef>
                <a:spcPts val="0"/>
              </a:spcBef>
              <a:spcAft>
                <a:spcPts val="0"/>
              </a:spcAft>
              <a:buSzPts val="1100"/>
              <a:buChar char="●"/>
            </a:pPr>
            <a:r>
              <a:rPr lang="nl"/>
              <a:t>Constante gebruikersinteractie kan gesimuleerd worden</a:t>
            </a:r>
            <a:endParaRPr/>
          </a:p>
          <a:p>
            <a:pPr indent="-298450" lvl="0" marL="457200" rtl="0" algn="l">
              <a:spcBef>
                <a:spcPts val="0"/>
              </a:spcBef>
              <a:spcAft>
                <a:spcPts val="0"/>
              </a:spcAft>
              <a:buSzPts val="1100"/>
              <a:buChar char="●"/>
            </a:pPr>
            <a:r>
              <a:rPr lang="nl"/>
              <a:t>Omgeving kan bevraagd worden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e40604a6f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e40604a6f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Niet testbaar</a:t>
            </a:r>
            <a:endParaRPr/>
          </a:p>
          <a:p>
            <a:pPr indent="-298450" lvl="0" marL="457200" rtl="0" algn="l">
              <a:spcBef>
                <a:spcPts val="0"/>
              </a:spcBef>
              <a:spcAft>
                <a:spcPts val="0"/>
              </a:spcAft>
              <a:buSzPts val="1100"/>
              <a:buChar char="●"/>
            </a:pPr>
            <a:r>
              <a:rPr lang="nl"/>
              <a:t>Geen ondersteuning voor Penuitbreiding</a:t>
            </a:r>
            <a:endParaRPr/>
          </a:p>
          <a:p>
            <a:pPr indent="-298450" lvl="0" marL="457200" rtl="0" algn="l">
              <a:spcBef>
                <a:spcPts val="0"/>
              </a:spcBef>
              <a:spcAft>
                <a:spcPts val="0"/>
              </a:spcAft>
              <a:buSzPts val="1100"/>
              <a:buChar char="●"/>
            </a:pPr>
            <a:r>
              <a:rPr lang="nl"/>
              <a:t>Huis tekenen is bvb ook niet testbaar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0d4e04a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0d4e04a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40604a6f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40604a6f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Logboek: zoals bij itch, post mortem testen, kan parallel testen gemakkelijker maken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49bad62da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549bad62da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Logboek: zoals bij itch, post mortem testen, kan parallel testen gemakkelijker maken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e40604a6f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e40604a6f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Logboek: zoals bij itch, post mortem testen, kan parallel testen gemakkelijker maken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bec1e26f7c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bec1e26f7c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Logboek: zoals bij itch, post mortem testen, kan </a:t>
            </a:r>
            <a:r>
              <a:rPr lang="nl"/>
              <a:t>parallel</a:t>
            </a:r>
            <a:r>
              <a:rPr lang="nl"/>
              <a:t> testen gemakkelijker maken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e40604a6f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e40604a6f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Logboek: zoals bij itch, post mortem testen, kan parallel testen gemakkelijker maken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e40604a6f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e40604a6f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TIOBI index is een index dat programmeertalen rangschikt op populariteit gebaseerd op </a:t>
            </a:r>
            <a:r>
              <a:rPr lang="nl"/>
              <a:t>hoe vaak</a:t>
            </a:r>
            <a:r>
              <a:rPr lang="nl"/>
              <a:t> er naar gezocht wordt op verschillende search engines.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nl"/>
              <a:t>testen voor python worden in python geschreven</a:t>
            </a:r>
            <a:endParaRPr/>
          </a:p>
          <a:p>
            <a:pPr indent="-298450" lvl="0" marL="457200" rtl="0" algn="l">
              <a:spcBef>
                <a:spcPts val="0"/>
              </a:spcBef>
              <a:spcAft>
                <a:spcPts val="0"/>
              </a:spcAft>
              <a:buSzPts val="1100"/>
              <a:buChar char="●"/>
            </a:pPr>
            <a:r>
              <a:rPr lang="nl"/>
              <a:t>testen voor c in c</a:t>
            </a:r>
            <a:endParaRPr/>
          </a:p>
          <a:p>
            <a:pPr indent="-298450" lvl="0" marL="457200" rtl="0" algn="l">
              <a:spcBef>
                <a:spcPts val="0"/>
              </a:spcBef>
              <a:spcAft>
                <a:spcPts val="0"/>
              </a:spcAft>
              <a:buSzPts val="1100"/>
              <a:buChar char="●"/>
            </a:pPr>
            <a:r>
              <a:rPr lang="nl"/>
              <a:t>voor c++ in c++</a:t>
            </a:r>
            <a:endParaRPr/>
          </a:p>
          <a:p>
            <a:pPr indent="-298450" lvl="0" marL="457200" rtl="0" algn="l">
              <a:spcBef>
                <a:spcPts val="0"/>
              </a:spcBef>
              <a:spcAft>
                <a:spcPts val="0"/>
              </a:spcAft>
              <a:buSzPts val="1100"/>
              <a:buChar char="●"/>
            </a:pPr>
            <a:r>
              <a:rPr lang="nl"/>
              <a:t>“zoals je kan zien is het gangbaar om testen voor een programmeertaal in de programmeertaal zelf te schrijven”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49bad62da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549bad62da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haalbaar? ja!</a:t>
            </a:r>
            <a:endParaRPr/>
          </a:p>
          <a:p>
            <a:pPr indent="0" lvl="0" marL="0" rtl="0" algn="l">
              <a:spcBef>
                <a:spcPts val="0"/>
              </a:spcBef>
              <a:spcAft>
                <a:spcPts val="0"/>
              </a:spcAft>
              <a:buNone/>
            </a:pPr>
            <a:r>
              <a:rPr lang="nl"/>
              <a:t>poc: gelukt</a:t>
            </a:r>
            <a:endParaRPr/>
          </a:p>
          <a:p>
            <a:pPr indent="0" lvl="0" marL="0" rtl="0" algn="l">
              <a:spcBef>
                <a:spcPts val="0"/>
              </a:spcBef>
              <a:spcAft>
                <a:spcPts val="0"/>
              </a:spcAft>
              <a:buNone/>
            </a:pPr>
            <a:r>
              <a:rPr lang="nl"/>
              <a:t>automatisch feedback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549bad62da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549bad62da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haalbaar? ja!</a:t>
            </a:r>
            <a:endParaRPr/>
          </a:p>
          <a:p>
            <a:pPr indent="0" lvl="0" marL="0" rtl="0" algn="l">
              <a:spcBef>
                <a:spcPts val="0"/>
              </a:spcBef>
              <a:spcAft>
                <a:spcPts val="0"/>
              </a:spcAft>
              <a:buNone/>
            </a:pPr>
            <a:r>
              <a:rPr lang="nl"/>
              <a:t>poc: gelukt</a:t>
            </a:r>
            <a:endParaRPr/>
          </a:p>
          <a:p>
            <a:pPr indent="0" lvl="0" marL="0" rtl="0" algn="l">
              <a:spcBef>
                <a:spcPts val="0"/>
              </a:spcBef>
              <a:spcAft>
                <a:spcPts val="0"/>
              </a:spcAft>
              <a:buNone/>
            </a:pPr>
            <a:r>
              <a:rPr lang="nl"/>
              <a:t>automatisch feedback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549bad62da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549bad62da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haalbaar? ja!</a:t>
            </a:r>
            <a:endParaRPr/>
          </a:p>
          <a:p>
            <a:pPr indent="0" lvl="0" marL="0" rtl="0" algn="l">
              <a:spcBef>
                <a:spcPts val="0"/>
              </a:spcBef>
              <a:spcAft>
                <a:spcPts val="0"/>
              </a:spcAft>
              <a:buNone/>
            </a:pPr>
            <a:r>
              <a:rPr lang="nl"/>
              <a:t>poc: gelukt</a:t>
            </a:r>
            <a:endParaRPr/>
          </a:p>
          <a:p>
            <a:pPr indent="0" lvl="0" marL="0" rtl="0" algn="l">
              <a:spcBef>
                <a:spcPts val="0"/>
              </a:spcBef>
              <a:spcAft>
                <a:spcPts val="0"/>
              </a:spcAft>
              <a:buNone/>
            </a:pPr>
            <a:r>
              <a:rPr lang="nl"/>
              <a:t>automatisch feedback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549bad62da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549bad62da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haalbaar? ja!</a:t>
            </a:r>
            <a:endParaRPr/>
          </a:p>
          <a:p>
            <a:pPr indent="0" lvl="0" marL="0" rtl="0" algn="l">
              <a:spcBef>
                <a:spcPts val="0"/>
              </a:spcBef>
              <a:spcAft>
                <a:spcPts val="0"/>
              </a:spcAft>
              <a:buNone/>
            </a:pPr>
            <a:r>
              <a:rPr lang="nl"/>
              <a:t>poc: gelukt</a:t>
            </a:r>
            <a:endParaRPr/>
          </a:p>
          <a:p>
            <a:pPr indent="0" lvl="0" marL="0" rtl="0" algn="l">
              <a:spcBef>
                <a:spcPts val="0"/>
              </a:spcBef>
              <a:spcAft>
                <a:spcPts val="0"/>
              </a:spcAft>
              <a:buNone/>
            </a:pPr>
            <a:r>
              <a:rPr lang="nl"/>
              <a:t>automatisch feedback, ook gelukt maar kan beter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49bad62da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549bad62da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TIOBI index is een index dat programmeertalen rangschikt op populariteit gebaseerd op hoe vaak er naar gezocht wordt op verschillende search engines.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nl"/>
              <a:t>testen voor python worden in python geschreven</a:t>
            </a:r>
            <a:endParaRPr/>
          </a:p>
          <a:p>
            <a:pPr indent="-298450" lvl="0" marL="457200" rtl="0" algn="l">
              <a:spcBef>
                <a:spcPts val="0"/>
              </a:spcBef>
              <a:spcAft>
                <a:spcPts val="0"/>
              </a:spcAft>
              <a:buSzPts val="1100"/>
              <a:buChar char="●"/>
            </a:pPr>
            <a:r>
              <a:rPr lang="nl"/>
              <a:t>testen voor c in c</a:t>
            </a:r>
            <a:endParaRPr/>
          </a:p>
          <a:p>
            <a:pPr indent="-298450" lvl="0" marL="457200" rtl="0" algn="l">
              <a:spcBef>
                <a:spcPts val="0"/>
              </a:spcBef>
              <a:spcAft>
                <a:spcPts val="0"/>
              </a:spcAft>
              <a:buSzPts val="1100"/>
              <a:buChar char="●"/>
            </a:pPr>
            <a:r>
              <a:rPr lang="nl"/>
              <a:t>voor c++ in c++</a:t>
            </a:r>
            <a:endParaRPr/>
          </a:p>
          <a:p>
            <a:pPr indent="-298450" lvl="0" marL="457200" rtl="0" algn="l">
              <a:spcBef>
                <a:spcPts val="0"/>
              </a:spcBef>
              <a:spcAft>
                <a:spcPts val="0"/>
              </a:spcAft>
              <a:buSzPts val="1100"/>
              <a:buChar char="●"/>
            </a:pPr>
            <a:r>
              <a:rPr lang="nl"/>
              <a:t>“zoals je kan zien is het gangbaar om testen voor een programmeertaal in de programmeertaal zelf te schrijven”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549bad62da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549bad62da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TIOBI index is een index dat programmeertalen rangschikt op populariteit gebaseerd op hoe vaak er naar gezocht wordt op verschillende search engines.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nl"/>
              <a:t>testen voor python worden in python geschreven</a:t>
            </a:r>
            <a:endParaRPr/>
          </a:p>
          <a:p>
            <a:pPr indent="-298450" lvl="0" marL="457200" rtl="0" algn="l">
              <a:spcBef>
                <a:spcPts val="0"/>
              </a:spcBef>
              <a:spcAft>
                <a:spcPts val="0"/>
              </a:spcAft>
              <a:buSzPts val="1100"/>
              <a:buChar char="●"/>
            </a:pPr>
            <a:r>
              <a:rPr lang="nl"/>
              <a:t>testen voor c in c</a:t>
            </a:r>
            <a:endParaRPr/>
          </a:p>
          <a:p>
            <a:pPr indent="-298450" lvl="0" marL="457200" rtl="0" algn="l">
              <a:spcBef>
                <a:spcPts val="0"/>
              </a:spcBef>
              <a:spcAft>
                <a:spcPts val="0"/>
              </a:spcAft>
              <a:buSzPts val="1100"/>
              <a:buChar char="●"/>
            </a:pPr>
            <a:r>
              <a:rPr lang="nl"/>
              <a:t>voor c++ in c++</a:t>
            </a:r>
            <a:endParaRPr/>
          </a:p>
          <a:p>
            <a:pPr indent="-298450" lvl="0" marL="457200" rtl="0" algn="l">
              <a:spcBef>
                <a:spcPts val="0"/>
              </a:spcBef>
              <a:spcAft>
                <a:spcPts val="0"/>
              </a:spcAft>
              <a:buSzPts val="1100"/>
              <a:buChar char="●"/>
            </a:pPr>
            <a:r>
              <a:rPr lang="nl"/>
              <a:t>“zoals je kan zien is het gangbaar om testen voor een programmeertaal in de programmeertaal zelf te schrijven”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49bad62da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49bad62da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TIOBI index is een index dat programmeertalen rangschikt op populariteit gebaseerd op hoe vaak er naar gezocht wordt op verschillende search engines.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nl"/>
              <a:t>testen voor python worden in python geschreven</a:t>
            </a:r>
            <a:endParaRPr/>
          </a:p>
          <a:p>
            <a:pPr indent="-298450" lvl="0" marL="457200" rtl="0" algn="l">
              <a:spcBef>
                <a:spcPts val="0"/>
              </a:spcBef>
              <a:spcAft>
                <a:spcPts val="0"/>
              </a:spcAft>
              <a:buSzPts val="1100"/>
              <a:buChar char="●"/>
            </a:pPr>
            <a:r>
              <a:rPr lang="nl"/>
              <a:t>testen voor c in c</a:t>
            </a:r>
            <a:endParaRPr/>
          </a:p>
          <a:p>
            <a:pPr indent="-298450" lvl="0" marL="457200" rtl="0" algn="l">
              <a:spcBef>
                <a:spcPts val="0"/>
              </a:spcBef>
              <a:spcAft>
                <a:spcPts val="0"/>
              </a:spcAft>
              <a:buSzPts val="1100"/>
              <a:buChar char="●"/>
            </a:pPr>
            <a:r>
              <a:rPr lang="nl"/>
              <a:t>voor c++ in c++</a:t>
            </a:r>
            <a:endParaRPr/>
          </a:p>
          <a:p>
            <a:pPr indent="-298450" lvl="0" marL="457200" rtl="0" algn="l">
              <a:spcBef>
                <a:spcPts val="0"/>
              </a:spcBef>
              <a:spcAft>
                <a:spcPts val="0"/>
              </a:spcAft>
              <a:buSzPts val="1100"/>
              <a:buChar char="●"/>
            </a:pPr>
            <a:r>
              <a:rPr lang="nl"/>
              <a:t>“zoals je kan zien is het gangbaar om testen voor een programmeertaal in de programmeertaal zelf te schrijven”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49bad62d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549bad62d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nl"/>
              <a:t>Scratch staat op nummer 13 in de tiobi index!</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e40604a6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e40604a6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nl"/>
              <a:t>Er zijn al een aantal pogingen tot automatische feedback</a:t>
            </a:r>
            <a:endParaRPr/>
          </a:p>
          <a:p>
            <a:pPr indent="-298450" lvl="0" marL="457200" rtl="0" algn="l">
              <a:spcBef>
                <a:spcPts val="0"/>
              </a:spcBef>
              <a:spcAft>
                <a:spcPts val="0"/>
              </a:spcAft>
              <a:buSzPts val="1100"/>
              <a:buChar char="●"/>
            </a:pPr>
            <a:r>
              <a:rPr lang="nl"/>
              <a:t>Er bestaan een aantal test frameworks in scratch, maar deze zijn heel beperkt, en geen enkele laat toe testen te schrijven in Scratch zelf.</a:t>
            </a:r>
            <a:endParaRPr/>
          </a:p>
          <a:p>
            <a:pPr indent="-298450" lvl="0" marL="457200" rtl="0" algn="l">
              <a:spcBef>
                <a:spcPts val="0"/>
              </a:spcBef>
              <a:spcAft>
                <a:spcPts val="0"/>
              </a:spcAft>
              <a:buSzPts val="1100"/>
              <a:buChar char="●"/>
            </a:pPr>
            <a:r>
              <a:rPr lang="nl"/>
              <a:t>Nooit in Scratch zelf</a:t>
            </a:r>
            <a:endParaRPr/>
          </a:p>
          <a:p>
            <a:pPr indent="-298450" lvl="0" marL="457200" rtl="0" algn="l">
              <a:spcBef>
                <a:spcPts val="0"/>
              </a:spcBef>
              <a:spcAft>
                <a:spcPts val="0"/>
              </a:spcAft>
              <a:buClr>
                <a:schemeClr val="dk1"/>
              </a:buClr>
              <a:buSzPts val="1100"/>
              <a:buChar char="●"/>
            </a:pPr>
            <a:r>
              <a:rPr lang="nl">
                <a:solidFill>
                  <a:schemeClr val="dk1"/>
                </a:solidFill>
              </a:rPr>
              <a:t>Tekstuele talen doen testen wel in de taal zelf</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Dit is itch, zeer compleet maar javascript kennis nodig</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Ook ontwikkeld hier aan UGent</a:t>
            </a:r>
            <a:endParaRPr>
              <a:solidFill>
                <a:schemeClr val="dk1"/>
              </a:solidFill>
            </a:endParaRPr>
          </a:p>
          <a:p>
            <a:pPr indent="-298450" lvl="0" marL="457200" rtl="0" algn="l">
              <a:spcBef>
                <a:spcPts val="0"/>
              </a:spcBef>
              <a:spcAft>
                <a:spcPts val="0"/>
              </a:spcAft>
              <a:buClr>
                <a:schemeClr val="dk1"/>
              </a:buClr>
              <a:buSzPts val="1100"/>
              <a:buChar char="●"/>
            </a:pPr>
            <a:r>
              <a:rPr lang="nl">
                <a:solidFill>
                  <a:schemeClr val="dk1"/>
                </a:solidFill>
              </a:rPr>
              <a:t>Al in productie</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40604a6f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e40604a6f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Eindige toestands automaat met Whisker</a:t>
            </a:r>
            <a:endParaRPr/>
          </a:p>
          <a:p>
            <a:pPr indent="0" lvl="0" marL="0" rtl="0" algn="l">
              <a:spcBef>
                <a:spcPts val="0"/>
              </a:spcBef>
              <a:spcAft>
                <a:spcPts val="0"/>
              </a:spcAft>
              <a:buNone/>
            </a:pPr>
            <a:r>
              <a:rPr lang="nl"/>
              <a:t>Niet intuitief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1.png"/><Relationship Id="rId13" Type="http://schemas.openxmlformats.org/officeDocument/2006/relationships/image" Target="../media/image16.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36.png"/><Relationship Id="rId9" Type="http://schemas.openxmlformats.org/officeDocument/2006/relationships/image" Target="../media/image22.png"/><Relationship Id="rId1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6.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nl"/>
              <a:t>Poke: een blokgebaseerd testframework voor Scratch</a:t>
            </a:r>
            <a:endParaRPr/>
          </a:p>
        </p:txBody>
      </p:sp>
      <p:sp>
        <p:nvSpPr>
          <p:cNvPr id="55" name="Google Shape;55;p13"/>
          <p:cNvSpPr txBox="1"/>
          <p:nvPr>
            <p:ph idx="1" type="subTitle"/>
          </p:nvPr>
        </p:nvSpPr>
        <p:spPr>
          <a:xfrm>
            <a:off x="311700" y="410227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nl"/>
              <a:t>Iwijn Voeten</a:t>
            </a:r>
            <a:endParaRPr/>
          </a:p>
          <a:p>
            <a:pPr indent="0" lvl="0" marL="0" rtl="0" algn="l">
              <a:spcBef>
                <a:spcPts val="0"/>
              </a:spcBef>
              <a:spcAft>
                <a:spcPts val="0"/>
              </a:spcAft>
              <a:buNone/>
            </a:pPr>
            <a:r>
              <a:rPr lang="nl"/>
              <a:t>Promotoren: prof. dr. Peter Dawyndt en prof. dr. Christophe Scholliers</a:t>
            </a:r>
            <a:endParaRPr/>
          </a:p>
          <a:p>
            <a:pPr indent="0" lvl="0" marL="0" rtl="0" algn="l">
              <a:spcBef>
                <a:spcPts val="0"/>
              </a:spcBef>
              <a:spcAft>
                <a:spcPts val="0"/>
              </a:spcAft>
              <a:buNone/>
            </a:pPr>
            <a:r>
              <a:rPr lang="nl"/>
              <a:t>Begeleider: Niko Strijbol</a:t>
            </a:r>
            <a:endParaRPr/>
          </a:p>
        </p:txBody>
      </p:sp>
      <p:pic>
        <p:nvPicPr>
          <p:cNvPr id="56" name="Google Shape;56;p13"/>
          <p:cNvPicPr preferRelativeResize="0"/>
          <p:nvPr/>
        </p:nvPicPr>
        <p:blipFill>
          <a:blip r:embed="rId3">
            <a:alphaModFix/>
          </a:blip>
          <a:stretch>
            <a:fillRect/>
          </a:stretch>
        </p:blipFill>
        <p:spPr>
          <a:xfrm>
            <a:off x="6992621" y="2958400"/>
            <a:ext cx="1839675" cy="1936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9" name="Google Shape;13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2"/>
          <p:cNvPicPr preferRelativeResize="0"/>
          <p:nvPr/>
        </p:nvPicPr>
        <p:blipFill>
          <a:blip r:embed="rId3">
            <a:alphaModFix/>
          </a:blip>
          <a:stretch>
            <a:fillRect/>
          </a:stretch>
        </p:blipFill>
        <p:spPr>
          <a:xfrm>
            <a:off x="85201" y="0"/>
            <a:ext cx="8973600" cy="5143501"/>
          </a:xfrm>
          <a:prstGeom prst="rect">
            <a:avLst/>
          </a:prstGeom>
          <a:noFill/>
          <a:ln>
            <a:noFill/>
          </a:ln>
        </p:spPr>
      </p:pic>
      <p:sp>
        <p:nvSpPr>
          <p:cNvPr id="141" name="Google Shape;14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nl"/>
              <a:t>Testframework voor Scratch in Scratch!</a:t>
            </a:r>
            <a:endParaRPr/>
          </a:p>
        </p:txBody>
      </p:sp>
      <p:sp>
        <p:nvSpPr>
          <p:cNvPr id="147" name="Google Shape;14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Poke</a:t>
            </a:r>
            <a:endParaRPr/>
          </a:p>
        </p:txBody>
      </p:sp>
      <p:sp>
        <p:nvSpPr>
          <p:cNvPr id="153" name="Google Shape;15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4"/>
          <p:cNvPicPr preferRelativeResize="0"/>
          <p:nvPr/>
        </p:nvPicPr>
        <p:blipFill>
          <a:blip r:embed="rId3">
            <a:alphaModFix/>
          </a:blip>
          <a:stretch>
            <a:fillRect/>
          </a:stretch>
        </p:blipFill>
        <p:spPr>
          <a:xfrm>
            <a:off x="0" y="1409338"/>
            <a:ext cx="9143999" cy="3509723"/>
          </a:xfrm>
          <a:prstGeom prst="rect">
            <a:avLst/>
          </a:prstGeom>
          <a:noFill/>
          <a:ln>
            <a:noFill/>
          </a:ln>
        </p:spPr>
      </p:pic>
      <p:pic>
        <p:nvPicPr>
          <p:cNvPr id="155" name="Google Shape;155;p24"/>
          <p:cNvPicPr preferRelativeResize="0"/>
          <p:nvPr/>
        </p:nvPicPr>
        <p:blipFill>
          <a:blip r:embed="rId4">
            <a:alphaModFix/>
          </a:blip>
          <a:stretch>
            <a:fillRect/>
          </a:stretch>
        </p:blipFill>
        <p:spPr>
          <a:xfrm>
            <a:off x="6583948" y="1323"/>
            <a:ext cx="2491225" cy="1460100"/>
          </a:xfrm>
          <a:prstGeom prst="rect">
            <a:avLst/>
          </a:prstGeom>
          <a:noFill/>
          <a:ln>
            <a:noFill/>
          </a:ln>
        </p:spPr>
      </p:pic>
      <p:sp>
        <p:nvSpPr>
          <p:cNvPr id="156" name="Google Shape;15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5"/>
          <p:cNvPicPr preferRelativeResize="0"/>
          <p:nvPr/>
        </p:nvPicPr>
        <p:blipFill>
          <a:blip r:embed="rId3">
            <a:alphaModFix/>
          </a:blip>
          <a:stretch>
            <a:fillRect/>
          </a:stretch>
        </p:blipFill>
        <p:spPr>
          <a:xfrm>
            <a:off x="0" y="-1658625"/>
            <a:ext cx="9332726" cy="6999548"/>
          </a:xfrm>
          <a:prstGeom prst="rect">
            <a:avLst/>
          </a:prstGeom>
          <a:noFill/>
          <a:ln>
            <a:noFill/>
          </a:ln>
        </p:spPr>
      </p:pic>
      <p:sp>
        <p:nvSpPr>
          <p:cNvPr id="164" name="Google Shape;16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165" name="Google Shape;165;p25"/>
          <p:cNvPicPr preferRelativeResize="0"/>
          <p:nvPr/>
        </p:nvPicPr>
        <p:blipFill>
          <a:blip r:embed="rId4">
            <a:alphaModFix/>
          </a:blip>
          <a:stretch>
            <a:fillRect/>
          </a:stretch>
        </p:blipFill>
        <p:spPr>
          <a:xfrm>
            <a:off x="0" y="2971550"/>
            <a:ext cx="3064874" cy="2311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Simulatie van gebruikersinteractie</a:t>
            </a:r>
            <a:endParaRPr/>
          </a:p>
        </p:txBody>
      </p:sp>
      <p:sp>
        <p:nvSpPr>
          <p:cNvPr id="171" name="Google Shape;17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2" name="Google Shape;17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173" name="Google Shape;173;p26"/>
          <p:cNvPicPr preferRelativeResize="0"/>
          <p:nvPr/>
        </p:nvPicPr>
        <p:blipFill>
          <a:blip r:embed="rId3">
            <a:alphaModFix/>
          </a:blip>
          <a:stretch>
            <a:fillRect/>
          </a:stretch>
        </p:blipFill>
        <p:spPr>
          <a:xfrm>
            <a:off x="1707397" y="1152475"/>
            <a:ext cx="5729201" cy="3794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Feedback geven</a:t>
            </a:r>
            <a:endParaRPr/>
          </a:p>
        </p:txBody>
      </p:sp>
      <p:sp>
        <p:nvSpPr>
          <p:cNvPr id="179" name="Google Shape;17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0" name="Google Shape;18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181" name="Google Shape;181;p27"/>
          <p:cNvPicPr preferRelativeResize="0"/>
          <p:nvPr/>
        </p:nvPicPr>
        <p:blipFill>
          <a:blip r:embed="rId3">
            <a:alphaModFix/>
          </a:blip>
          <a:stretch>
            <a:fillRect/>
          </a:stretch>
        </p:blipFill>
        <p:spPr>
          <a:xfrm>
            <a:off x="3403650" y="147000"/>
            <a:ext cx="5428650" cy="4849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Omgeving bevragen</a:t>
            </a:r>
            <a:endParaRPr/>
          </a:p>
        </p:txBody>
      </p:sp>
      <p:sp>
        <p:nvSpPr>
          <p:cNvPr id="187" name="Google Shape;18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8" name="Google Shape;18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189" name="Google Shape;189;p28"/>
          <p:cNvPicPr preferRelativeResize="0"/>
          <p:nvPr/>
        </p:nvPicPr>
        <p:blipFill>
          <a:blip r:embed="rId3">
            <a:alphaModFix/>
          </a:blip>
          <a:stretch>
            <a:fillRect/>
          </a:stretch>
        </p:blipFill>
        <p:spPr>
          <a:xfrm>
            <a:off x="1159700" y="1968973"/>
            <a:ext cx="6824601" cy="1783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Uitvoeren van Blokken in Andere Sprites (UBAS)</a:t>
            </a:r>
            <a:endParaRPr/>
          </a:p>
        </p:txBody>
      </p:sp>
      <p:sp>
        <p:nvSpPr>
          <p:cNvPr id="195" name="Google Shape;19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a:p>
        </p:txBody>
      </p:sp>
      <p:sp>
        <p:nvSpPr>
          <p:cNvPr id="196" name="Google Shape;19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197" name="Google Shape;197;p29"/>
          <p:cNvPicPr preferRelativeResize="0"/>
          <p:nvPr/>
        </p:nvPicPr>
        <p:blipFill>
          <a:blip r:embed="rId3">
            <a:alphaModFix/>
          </a:blip>
          <a:stretch>
            <a:fillRect/>
          </a:stretch>
        </p:blipFill>
        <p:spPr>
          <a:xfrm>
            <a:off x="1737450" y="1481851"/>
            <a:ext cx="5669099" cy="2635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Groeien en krimpen</a:t>
            </a:r>
            <a:endParaRPr/>
          </a:p>
        </p:txBody>
      </p:sp>
      <p:sp>
        <p:nvSpPr>
          <p:cNvPr id="203" name="Google Shape;20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30"/>
          <p:cNvPicPr preferRelativeResize="0"/>
          <p:nvPr/>
        </p:nvPicPr>
        <p:blipFill>
          <a:blip r:embed="rId3">
            <a:alphaModFix/>
          </a:blip>
          <a:stretch>
            <a:fillRect/>
          </a:stretch>
        </p:blipFill>
        <p:spPr>
          <a:xfrm>
            <a:off x="2309813" y="1174750"/>
            <a:ext cx="4524375" cy="3371850"/>
          </a:xfrm>
          <a:prstGeom prst="rect">
            <a:avLst/>
          </a:prstGeom>
          <a:noFill/>
          <a:ln>
            <a:noFill/>
          </a:ln>
        </p:spPr>
      </p:pic>
      <p:sp>
        <p:nvSpPr>
          <p:cNvPr id="205" name="Google Shape;20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1"/>
          <p:cNvPicPr preferRelativeResize="0"/>
          <p:nvPr/>
        </p:nvPicPr>
        <p:blipFill>
          <a:blip r:embed="rId3">
            <a:alphaModFix/>
          </a:blip>
          <a:stretch>
            <a:fillRect/>
          </a:stretch>
        </p:blipFill>
        <p:spPr>
          <a:xfrm>
            <a:off x="490525" y="1756437"/>
            <a:ext cx="2066243" cy="1554025"/>
          </a:xfrm>
          <a:prstGeom prst="rect">
            <a:avLst/>
          </a:prstGeom>
          <a:noFill/>
          <a:ln>
            <a:noFill/>
          </a:ln>
        </p:spPr>
      </p:pic>
      <p:pic>
        <p:nvPicPr>
          <p:cNvPr id="213" name="Google Shape;213;p31"/>
          <p:cNvPicPr preferRelativeResize="0"/>
          <p:nvPr/>
        </p:nvPicPr>
        <p:blipFill>
          <a:blip r:embed="rId4">
            <a:alphaModFix/>
          </a:blip>
          <a:stretch>
            <a:fillRect/>
          </a:stretch>
        </p:blipFill>
        <p:spPr>
          <a:xfrm>
            <a:off x="490526" y="3329438"/>
            <a:ext cx="2066223" cy="1554025"/>
          </a:xfrm>
          <a:prstGeom prst="rect">
            <a:avLst/>
          </a:prstGeom>
          <a:noFill/>
          <a:ln>
            <a:noFill/>
          </a:ln>
        </p:spPr>
      </p:pic>
      <p:pic>
        <p:nvPicPr>
          <p:cNvPr id="214" name="Google Shape;214;p31"/>
          <p:cNvPicPr preferRelativeResize="0"/>
          <p:nvPr/>
        </p:nvPicPr>
        <p:blipFill>
          <a:blip r:embed="rId5">
            <a:alphaModFix/>
          </a:blip>
          <a:stretch>
            <a:fillRect/>
          </a:stretch>
        </p:blipFill>
        <p:spPr>
          <a:xfrm>
            <a:off x="490262" y="202412"/>
            <a:ext cx="2066788" cy="1554024"/>
          </a:xfrm>
          <a:prstGeom prst="rect">
            <a:avLst/>
          </a:prstGeom>
          <a:noFill/>
          <a:ln>
            <a:noFill/>
          </a:ln>
        </p:spPr>
      </p:pic>
      <p:pic>
        <p:nvPicPr>
          <p:cNvPr id="215" name="Google Shape;215;p31"/>
          <p:cNvPicPr preferRelativeResize="0"/>
          <p:nvPr/>
        </p:nvPicPr>
        <p:blipFill>
          <a:blip r:embed="rId6">
            <a:alphaModFix/>
          </a:blip>
          <a:stretch>
            <a:fillRect/>
          </a:stretch>
        </p:blipFill>
        <p:spPr>
          <a:xfrm>
            <a:off x="2556750" y="1759013"/>
            <a:ext cx="2050074" cy="1536262"/>
          </a:xfrm>
          <a:prstGeom prst="rect">
            <a:avLst/>
          </a:prstGeom>
          <a:noFill/>
          <a:ln>
            <a:noFill/>
          </a:ln>
        </p:spPr>
      </p:pic>
      <p:pic>
        <p:nvPicPr>
          <p:cNvPr id="216" name="Google Shape;216;p31"/>
          <p:cNvPicPr preferRelativeResize="0"/>
          <p:nvPr/>
        </p:nvPicPr>
        <p:blipFill>
          <a:blip r:embed="rId7">
            <a:alphaModFix/>
          </a:blip>
          <a:stretch>
            <a:fillRect/>
          </a:stretch>
        </p:blipFill>
        <p:spPr>
          <a:xfrm>
            <a:off x="4623850" y="221263"/>
            <a:ext cx="2021200" cy="1515475"/>
          </a:xfrm>
          <a:prstGeom prst="rect">
            <a:avLst/>
          </a:prstGeom>
          <a:noFill/>
          <a:ln>
            <a:noFill/>
          </a:ln>
        </p:spPr>
      </p:pic>
      <p:pic>
        <p:nvPicPr>
          <p:cNvPr id="217" name="Google Shape;217;p31"/>
          <p:cNvPicPr preferRelativeResize="0"/>
          <p:nvPr/>
        </p:nvPicPr>
        <p:blipFill rotWithShape="1">
          <a:blip r:embed="rId8">
            <a:alphaModFix/>
          </a:blip>
          <a:srcRect b="-3039" l="4990" r="-4990" t="3040"/>
          <a:stretch/>
        </p:blipFill>
        <p:spPr>
          <a:xfrm>
            <a:off x="2557050" y="3329438"/>
            <a:ext cx="2157337" cy="1611650"/>
          </a:xfrm>
          <a:prstGeom prst="rect">
            <a:avLst/>
          </a:prstGeom>
          <a:noFill/>
          <a:ln>
            <a:noFill/>
          </a:ln>
        </p:spPr>
      </p:pic>
      <p:pic>
        <p:nvPicPr>
          <p:cNvPr id="218" name="Google Shape;218;p31"/>
          <p:cNvPicPr preferRelativeResize="0"/>
          <p:nvPr/>
        </p:nvPicPr>
        <p:blipFill>
          <a:blip r:embed="rId9">
            <a:alphaModFix/>
          </a:blip>
          <a:stretch>
            <a:fillRect/>
          </a:stretch>
        </p:blipFill>
        <p:spPr>
          <a:xfrm>
            <a:off x="2557050" y="202412"/>
            <a:ext cx="2066799" cy="1553170"/>
          </a:xfrm>
          <a:prstGeom prst="rect">
            <a:avLst/>
          </a:prstGeom>
          <a:noFill/>
          <a:ln>
            <a:noFill/>
          </a:ln>
        </p:spPr>
      </p:pic>
      <p:pic>
        <p:nvPicPr>
          <p:cNvPr id="219" name="Google Shape;219;p31"/>
          <p:cNvPicPr preferRelativeResize="0"/>
          <p:nvPr/>
        </p:nvPicPr>
        <p:blipFill>
          <a:blip r:embed="rId10">
            <a:alphaModFix/>
          </a:blip>
          <a:stretch>
            <a:fillRect/>
          </a:stretch>
        </p:blipFill>
        <p:spPr>
          <a:xfrm>
            <a:off x="4623850" y="1793287"/>
            <a:ext cx="2021201" cy="1526185"/>
          </a:xfrm>
          <a:prstGeom prst="rect">
            <a:avLst/>
          </a:prstGeom>
          <a:noFill/>
          <a:ln>
            <a:noFill/>
          </a:ln>
        </p:spPr>
      </p:pic>
      <p:pic>
        <p:nvPicPr>
          <p:cNvPr id="220" name="Google Shape;220;p31"/>
          <p:cNvPicPr preferRelativeResize="0"/>
          <p:nvPr/>
        </p:nvPicPr>
        <p:blipFill>
          <a:blip r:embed="rId11">
            <a:alphaModFix/>
          </a:blip>
          <a:stretch>
            <a:fillRect/>
          </a:stretch>
        </p:blipFill>
        <p:spPr>
          <a:xfrm>
            <a:off x="4630088" y="3348712"/>
            <a:ext cx="2008725" cy="1515475"/>
          </a:xfrm>
          <a:prstGeom prst="rect">
            <a:avLst/>
          </a:prstGeom>
          <a:noFill/>
          <a:ln>
            <a:noFill/>
          </a:ln>
        </p:spPr>
      </p:pic>
      <p:pic>
        <p:nvPicPr>
          <p:cNvPr id="221" name="Google Shape;221;p31"/>
          <p:cNvPicPr preferRelativeResize="0"/>
          <p:nvPr/>
        </p:nvPicPr>
        <p:blipFill>
          <a:blip r:embed="rId12">
            <a:alphaModFix/>
          </a:blip>
          <a:stretch>
            <a:fillRect/>
          </a:stretch>
        </p:blipFill>
        <p:spPr>
          <a:xfrm>
            <a:off x="6645050" y="3310463"/>
            <a:ext cx="1975270" cy="1486024"/>
          </a:xfrm>
          <a:prstGeom prst="rect">
            <a:avLst/>
          </a:prstGeom>
          <a:noFill/>
          <a:ln>
            <a:noFill/>
          </a:ln>
        </p:spPr>
      </p:pic>
      <p:pic>
        <p:nvPicPr>
          <p:cNvPr id="222" name="Google Shape;222;p31"/>
          <p:cNvPicPr preferRelativeResize="0"/>
          <p:nvPr/>
        </p:nvPicPr>
        <p:blipFill>
          <a:blip r:embed="rId13">
            <a:alphaModFix/>
          </a:blip>
          <a:stretch>
            <a:fillRect/>
          </a:stretch>
        </p:blipFill>
        <p:spPr>
          <a:xfrm>
            <a:off x="6645038" y="239500"/>
            <a:ext cx="2008699" cy="1505249"/>
          </a:xfrm>
          <a:prstGeom prst="rect">
            <a:avLst/>
          </a:prstGeom>
          <a:noFill/>
          <a:ln>
            <a:noFill/>
          </a:ln>
        </p:spPr>
      </p:pic>
      <p:pic>
        <p:nvPicPr>
          <p:cNvPr id="223" name="Google Shape;223;p31"/>
          <p:cNvPicPr preferRelativeResize="0"/>
          <p:nvPr/>
        </p:nvPicPr>
        <p:blipFill>
          <a:blip r:embed="rId14">
            <a:alphaModFix/>
          </a:blip>
          <a:stretch>
            <a:fillRect/>
          </a:stretch>
        </p:blipFill>
        <p:spPr>
          <a:xfrm>
            <a:off x="6662075" y="1785825"/>
            <a:ext cx="1975274" cy="1483545"/>
          </a:xfrm>
          <a:prstGeom prst="rect">
            <a:avLst/>
          </a:prstGeom>
          <a:noFill/>
          <a:ln>
            <a:noFill/>
          </a:ln>
        </p:spPr>
      </p:pic>
      <p:sp>
        <p:nvSpPr>
          <p:cNvPr id="224" name="Google Shape;22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64" name="Google Shape;64;p14"/>
          <p:cNvPicPr preferRelativeResize="0"/>
          <p:nvPr/>
        </p:nvPicPr>
        <p:blipFill>
          <a:blip r:embed="rId3">
            <a:alphaModFix/>
          </a:blip>
          <a:stretch>
            <a:fillRect/>
          </a:stretch>
        </p:blipFill>
        <p:spPr>
          <a:xfrm>
            <a:off x="1145492" y="0"/>
            <a:ext cx="6853017"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Praten</a:t>
            </a:r>
            <a:endParaRPr/>
          </a:p>
        </p:txBody>
      </p:sp>
      <p:sp>
        <p:nvSpPr>
          <p:cNvPr id="230" name="Google Shape;23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32"/>
          <p:cNvPicPr preferRelativeResize="0"/>
          <p:nvPr/>
        </p:nvPicPr>
        <p:blipFill>
          <a:blip r:embed="rId3">
            <a:alphaModFix/>
          </a:blip>
          <a:stretch>
            <a:fillRect/>
          </a:stretch>
        </p:blipFill>
        <p:spPr>
          <a:xfrm>
            <a:off x="2375875" y="0"/>
            <a:ext cx="3733851" cy="2808250"/>
          </a:xfrm>
          <a:prstGeom prst="rect">
            <a:avLst/>
          </a:prstGeom>
          <a:noFill/>
          <a:ln>
            <a:noFill/>
          </a:ln>
        </p:spPr>
      </p:pic>
      <p:pic>
        <p:nvPicPr>
          <p:cNvPr id="232" name="Google Shape;232;p32"/>
          <p:cNvPicPr preferRelativeResize="0"/>
          <p:nvPr/>
        </p:nvPicPr>
        <p:blipFill>
          <a:blip r:embed="rId4">
            <a:alphaModFix/>
          </a:blip>
          <a:stretch>
            <a:fillRect/>
          </a:stretch>
        </p:blipFill>
        <p:spPr>
          <a:xfrm>
            <a:off x="5155945" y="1152479"/>
            <a:ext cx="3571799" cy="2686372"/>
          </a:xfrm>
          <a:prstGeom prst="rect">
            <a:avLst/>
          </a:prstGeom>
          <a:noFill/>
          <a:ln>
            <a:noFill/>
          </a:ln>
        </p:spPr>
      </p:pic>
      <p:pic>
        <p:nvPicPr>
          <p:cNvPr id="233" name="Google Shape;233;p32"/>
          <p:cNvPicPr preferRelativeResize="0"/>
          <p:nvPr/>
        </p:nvPicPr>
        <p:blipFill>
          <a:blip r:embed="rId5">
            <a:alphaModFix/>
          </a:blip>
          <a:stretch>
            <a:fillRect/>
          </a:stretch>
        </p:blipFill>
        <p:spPr>
          <a:xfrm>
            <a:off x="311700" y="2271275"/>
            <a:ext cx="3819951" cy="2872225"/>
          </a:xfrm>
          <a:prstGeom prst="rect">
            <a:avLst/>
          </a:prstGeom>
          <a:noFill/>
          <a:ln>
            <a:noFill/>
          </a:ln>
        </p:spPr>
      </p:pic>
      <p:sp>
        <p:nvSpPr>
          <p:cNvPr id="234" name="Google Shape;23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Bewegende en animerende sprites</a:t>
            </a:r>
            <a:endParaRPr/>
          </a:p>
        </p:txBody>
      </p:sp>
      <p:sp>
        <p:nvSpPr>
          <p:cNvPr id="240" name="Google Shape;24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33"/>
          <p:cNvPicPr preferRelativeResize="0"/>
          <p:nvPr/>
        </p:nvPicPr>
        <p:blipFill>
          <a:blip r:embed="rId3">
            <a:alphaModFix/>
          </a:blip>
          <a:stretch>
            <a:fillRect/>
          </a:stretch>
        </p:blipFill>
        <p:spPr>
          <a:xfrm>
            <a:off x="0" y="2792300"/>
            <a:ext cx="3137575" cy="2351191"/>
          </a:xfrm>
          <a:prstGeom prst="rect">
            <a:avLst/>
          </a:prstGeom>
          <a:noFill/>
          <a:ln>
            <a:noFill/>
          </a:ln>
        </p:spPr>
      </p:pic>
      <p:pic>
        <p:nvPicPr>
          <p:cNvPr id="242" name="Google Shape;242;p33"/>
          <p:cNvPicPr preferRelativeResize="0"/>
          <p:nvPr/>
        </p:nvPicPr>
        <p:blipFill>
          <a:blip r:embed="rId4">
            <a:alphaModFix/>
          </a:blip>
          <a:stretch>
            <a:fillRect/>
          </a:stretch>
        </p:blipFill>
        <p:spPr>
          <a:xfrm>
            <a:off x="5652999" y="-1"/>
            <a:ext cx="3287501" cy="2464915"/>
          </a:xfrm>
          <a:prstGeom prst="rect">
            <a:avLst/>
          </a:prstGeom>
          <a:noFill/>
          <a:ln>
            <a:noFill/>
          </a:ln>
        </p:spPr>
      </p:pic>
      <p:pic>
        <p:nvPicPr>
          <p:cNvPr id="243" name="Google Shape;243;p33"/>
          <p:cNvPicPr preferRelativeResize="0"/>
          <p:nvPr/>
        </p:nvPicPr>
        <p:blipFill rotWithShape="1">
          <a:blip r:embed="rId5">
            <a:alphaModFix/>
          </a:blip>
          <a:srcRect b="-3039" l="4990" r="-4990" t="3040"/>
          <a:stretch/>
        </p:blipFill>
        <p:spPr>
          <a:xfrm>
            <a:off x="5653000" y="2294275"/>
            <a:ext cx="3813957" cy="2849225"/>
          </a:xfrm>
          <a:prstGeom prst="rect">
            <a:avLst/>
          </a:prstGeom>
          <a:noFill/>
          <a:ln>
            <a:noFill/>
          </a:ln>
        </p:spPr>
      </p:pic>
      <p:pic>
        <p:nvPicPr>
          <p:cNvPr id="244" name="Google Shape;244;p33"/>
          <p:cNvPicPr preferRelativeResize="0"/>
          <p:nvPr/>
        </p:nvPicPr>
        <p:blipFill>
          <a:blip r:embed="rId6">
            <a:alphaModFix/>
          </a:blip>
          <a:stretch>
            <a:fillRect/>
          </a:stretch>
        </p:blipFill>
        <p:spPr>
          <a:xfrm>
            <a:off x="2633450" y="1336500"/>
            <a:ext cx="3287501" cy="2470489"/>
          </a:xfrm>
          <a:prstGeom prst="rect">
            <a:avLst/>
          </a:prstGeom>
          <a:noFill/>
          <a:ln>
            <a:noFill/>
          </a:ln>
        </p:spPr>
      </p:pic>
      <p:sp>
        <p:nvSpPr>
          <p:cNvPr id="245" name="Google Shape;24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Spelletjes</a:t>
            </a:r>
            <a:endParaRPr/>
          </a:p>
        </p:txBody>
      </p:sp>
      <p:sp>
        <p:nvSpPr>
          <p:cNvPr id="251" name="Google Shape;25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34"/>
          <p:cNvPicPr preferRelativeResize="0"/>
          <p:nvPr/>
        </p:nvPicPr>
        <p:blipFill>
          <a:blip r:embed="rId3">
            <a:alphaModFix/>
          </a:blip>
          <a:stretch>
            <a:fillRect/>
          </a:stretch>
        </p:blipFill>
        <p:spPr>
          <a:xfrm>
            <a:off x="0" y="1499200"/>
            <a:ext cx="4524506" cy="3416399"/>
          </a:xfrm>
          <a:prstGeom prst="rect">
            <a:avLst/>
          </a:prstGeom>
          <a:noFill/>
          <a:ln>
            <a:noFill/>
          </a:ln>
        </p:spPr>
      </p:pic>
      <p:pic>
        <p:nvPicPr>
          <p:cNvPr id="253" name="Google Shape;253;p34"/>
          <p:cNvPicPr preferRelativeResize="0"/>
          <p:nvPr/>
        </p:nvPicPr>
        <p:blipFill>
          <a:blip r:embed="rId4">
            <a:alphaModFix/>
          </a:blip>
          <a:stretch>
            <a:fillRect/>
          </a:stretch>
        </p:blipFill>
        <p:spPr>
          <a:xfrm>
            <a:off x="4524500" y="1499200"/>
            <a:ext cx="4528353" cy="3416399"/>
          </a:xfrm>
          <a:prstGeom prst="rect">
            <a:avLst/>
          </a:prstGeom>
          <a:noFill/>
          <a:ln>
            <a:noFill/>
          </a:ln>
        </p:spPr>
      </p:pic>
      <p:sp>
        <p:nvSpPr>
          <p:cNvPr id="254" name="Google Shape;25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Tekenen</a:t>
            </a:r>
            <a:endParaRPr/>
          </a:p>
        </p:txBody>
      </p:sp>
      <p:sp>
        <p:nvSpPr>
          <p:cNvPr id="260" name="Google Shape;26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1" name="Google Shape;261;p35"/>
          <p:cNvPicPr preferRelativeResize="0"/>
          <p:nvPr/>
        </p:nvPicPr>
        <p:blipFill>
          <a:blip r:embed="rId3">
            <a:alphaModFix/>
          </a:blip>
          <a:stretch>
            <a:fillRect/>
          </a:stretch>
        </p:blipFill>
        <p:spPr>
          <a:xfrm>
            <a:off x="2694376" y="730163"/>
            <a:ext cx="5663799" cy="4261024"/>
          </a:xfrm>
          <a:prstGeom prst="rect">
            <a:avLst/>
          </a:prstGeom>
          <a:noFill/>
          <a:ln>
            <a:noFill/>
          </a:ln>
        </p:spPr>
      </p:pic>
      <p:sp>
        <p:nvSpPr>
          <p:cNvPr id="262" name="Google Shape;26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Toekomstig werk</a:t>
            </a:r>
            <a:endParaRPr/>
          </a:p>
        </p:txBody>
      </p:sp>
      <p:sp>
        <p:nvSpPr>
          <p:cNvPr id="268" name="Google Shape;26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Statische testen</a:t>
            </a:r>
            <a:endParaRPr/>
          </a:p>
          <a:p>
            <a:pPr indent="-342900" lvl="0" marL="457200" rtl="0" algn="l">
              <a:spcBef>
                <a:spcPts val="0"/>
              </a:spcBef>
              <a:spcAft>
                <a:spcPts val="0"/>
              </a:spcAft>
              <a:buSzPts val="1800"/>
              <a:buChar char="●"/>
            </a:pPr>
            <a:r>
              <a:rPr lang="nl"/>
              <a:t>Logboek zoals bij Itch</a:t>
            </a:r>
            <a:endParaRPr/>
          </a:p>
          <a:p>
            <a:pPr indent="-342900" lvl="0" marL="457200" rtl="0" algn="l">
              <a:spcBef>
                <a:spcPts val="0"/>
              </a:spcBef>
              <a:spcAft>
                <a:spcPts val="0"/>
              </a:spcAft>
              <a:buSzPts val="1800"/>
              <a:buChar char="●"/>
            </a:pPr>
            <a:r>
              <a:rPr lang="nl"/>
              <a:t>Betere feedback</a:t>
            </a:r>
            <a:endParaRPr/>
          </a:p>
          <a:p>
            <a:pPr indent="-342900" lvl="0" marL="457200" rtl="0" algn="l">
              <a:spcBef>
                <a:spcPts val="0"/>
              </a:spcBef>
              <a:spcAft>
                <a:spcPts val="0"/>
              </a:spcAft>
              <a:buSzPts val="1800"/>
              <a:buChar char="●"/>
            </a:pPr>
            <a:r>
              <a:rPr lang="nl"/>
              <a:t>Integratie met debugger</a:t>
            </a:r>
            <a:endParaRPr/>
          </a:p>
          <a:p>
            <a:pPr indent="-342900" lvl="0" marL="457200" rtl="0" algn="l">
              <a:spcBef>
                <a:spcPts val="0"/>
              </a:spcBef>
              <a:spcAft>
                <a:spcPts val="0"/>
              </a:spcAft>
              <a:buSzPts val="1800"/>
              <a:buChar char="●"/>
            </a:pPr>
            <a:r>
              <a:rPr lang="nl"/>
              <a:t>Onderzoek naar gemakkelijkste testmethode</a:t>
            </a:r>
            <a:endParaRPr/>
          </a:p>
        </p:txBody>
      </p:sp>
      <p:sp>
        <p:nvSpPr>
          <p:cNvPr id="269" name="Google Shape;26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7"/>
          <p:cNvPicPr preferRelativeResize="0"/>
          <p:nvPr/>
        </p:nvPicPr>
        <p:blipFill>
          <a:blip r:embed="rId3">
            <a:alphaModFix/>
          </a:blip>
          <a:stretch>
            <a:fillRect/>
          </a:stretch>
        </p:blipFill>
        <p:spPr>
          <a:xfrm>
            <a:off x="0" y="76200"/>
            <a:ext cx="6858000" cy="5143500"/>
          </a:xfrm>
          <a:prstGeom prst="rect">
            <a:avLst/>
          </a:prstGeom>
          <a:noFill/>
          <a:ln>
            <a:noFill/>
          </a:ln>
        </p:spPr>
      </p:pic>
      <p:pic>
        <p:nvPicPr>
          <p:cNvPr id="275" name="Google Shape;275;p37"/>
          <p:cNvPicPr preferRelativeResize="0"/>
          <p:nvPr/>
        </p:nvPicPr>
        <p:blipFill>
          <a:blip r:embed="rId3">
            <a:alphaModFix/>
          </a:blip>
          <a:stretch>
            <a:fillRect/>
          </a:stretch>
        </p:blipFill>
        <p:spPr>
          <a:xfrm>
            <a:off x="2319350" y="76200"/>
            <a:ext cx="6858000" cy="5143500"/>
          </a:xfrm>
          <a:prstGeom prst="rect">
            <a:avLst/>
          </a:prstGeom>
          <a:noFill/>
          <a:ln>
            <a:noFill/>
          </a:ln>
        </p:spPr>
      </p:pic>
      <p:sp>
        <p:nvSpPr>
          <p:cNvPr id="276" name="Google Shape;27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7" name="Google Shape;27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8" name="Google Shape;278;p37"/>
          <p:cNvPicPr preferRelativeResize="0"/>
          <p:nvPr/>
        </p:nvPicPr>
        <p:blipFill>
          <a:blip r:embed="rId3">
            <a:alphaModFix/>
          </a:blip>
          <a:stretch>
            <a:fillRect/>
          </a:stretch>
        </p:blipFill>
        <p:spPr>
          <a:xfrm>
            <a:off x="0" y="-40625"/>
            <a:ext cx="6858000" cy="5143500"/>
          </a:xfrm>
          <a:prstGeom prst="rect">
            <a:avLst/>
          </a:prstGeom>
          <a:noFill/>
          <a:ln>
            <a:noFill/>
          </a:ln>
        </p:spPr>
      </p:pic>
      <p:pic>
        <p:nvPicPr>
          <p:cNvPr id="279" name="Google Shape;279;p37"/>
          <p:cNvPicPr preferRelativeResize="0"/>
          <p:nvPr/>
        </p:nvPicPr>
        <p:blipFill>
          <a:blip r:embed="rId3">
            <a:alphaModFix/>
          </a:blip>
          <a:stretch>
            <a:fillRect/>
          </a:stretch>
        </p:blipFill>
        <p:spPr>
          <a:xfrm>
            <a:off x="2319350" y="-40625"/>
            <a:ext cx="6858000" cy="5143500"/>
          </a:xfrm>
          <a:prstGeom prst="rect">
            <a:avLst/>
          </a:prstGeom>
          <a:noFill/>
          <a:ln>
            <a:noFill/>
          </a:ln>
        </p:spPr>
      </p:pic>
      <p:pic>
        <p:nvPicPr>
          <p:cNvPr id="280" name="Google Shape;280;p37"/>
          <p:cNvPicPr preferRelativeResize="0"/>
          <p:nvPr/>
        </p:nvPicPr>
        <p:blipFill>
          <a:blip r:embed="rId4">
            <a:alphaModFix/>
          </a:blip>
          <a:stretch>
            <a:fillRect/>
          </a:stretch>
        </p:blipFill>
        <p:spPr>
          <a:xfrm>
            <a:off x="2657475" y="1014413"/>
            <a:ext cx="3829050" cy="3114675"/>
          </a:xfrm>
          <a:prstGeom prst="rect">
            <a:avLst/>
          </a:prstGeom>
          <a:noFill/>
          <a:ln>
            <a:noFill/>
          </a:ln>
        </p:spPr>
      </p:pic>
      <p:pic>
        <p:nvPicPr>
          <p:cNvPr id="281" name="Google Shape;281;p37"/>
          <p:cNvPicPr preferRelativeResize="0"/>
          <p:nvPr/>
        </p:nvPicPr>
        <p:blipFill>
          <a:blip r:embed="rId5">
            <a:alphaModFix/>
          </a:blip>
          <a:stretch>
            <a:fillRect/>
          </a:stretch>
        </p:blipFill>
        <p:spPr>
          <a:xfrm>
            <a:off x="2319338" y="675963"/>
            <a:ext cx="4505325" cy="3352800"/>
          </a:xfrm>
          <a:prstGeom prst="rect">
            <a:avLst/>
          </a:prstGeom>
          <a:noFill/>
          <a:ln>
            <a:noFill/>
          </a:ln>
        </p:spPr>
      </p:pic>
      <p:sp>
        <p:nvSpPr>
          <p:cNvPr id="282" name="Google Shape;282;p37"/>
          <p:cNvSpPr/>
          <p:nvPr/>
        </p:nvSpPr>
        <p:spPr>
          <a:xfrm>
            <a:off x="4871325" y="623875"/>
            <a:ext cx="1615200" cy="715500"/>
          </a:xfrm>
          <a:prstGeom prst="wedgeEllipseCallout">
            <a:avLst>
              <a:gd fmla="val -27591" name="adj1"/>
              <a:gd fmla="val 610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txBox="1"/>
          <p:nvPr/>
        </p:nvSpPr>
        <p:spPr>
          <a:xfrm>
            <a:off x="4930925" y="781525"/>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Statische testen</a:t>
            </a:r>
            <a:endParaRPr/>
          </a:p>
        </p:txBody>
      </p:sp>
      <p:sp>
        <p:nvSpPr>
          <p:cNvPr id="284" name="Google Shape;28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8"/>
          <p:cNvPicPr preferRelativeResize="0"/>
          <p:nvPr/>
        </p:nvPicPr>
        <p:blipFill>
          <a:blip r:embed="rId3">
            <a:alphaModFix/>
          </a:blip>
          <a:stretch>
            <a:fillRect/>
          </a:stretch>
        </p:blipFill>
        <p:spPr>
          <a:xfrm>
            <a:off x="0" y="76200"/>
            <a:ext cx="6858000" cy="5143500"/>
          </a:xfrm>
          <a:prstGeom prst="rect">
            <a:avLst/>
          </a:prstGeom>
          <a:noFill/>
          <a:ln>
            <a:noFill/>
          </a:ln>
        </p:spPr>
      </p:pic>
      <p:pic>
        <p:nvPicPr>
          <p:cNvPr id="290" name="Google Shape;290;p38"/>
          <p:cNvPicPr preferRelativeResize="0"/>
          <p:nvPr/>
        </p:nvPicPr>
        <p:blipFill>
          <a:blip r:embed="rId3">
            <a:alphaModFix/>
          </a:blip>
          <a:stretch>
            <a:fillRect/>
          </a:stretch>
        </p:blipFill>
        <p:spPr>
          <a:xfrm>
            <a:off x="2319350" y="76200"/>
            <a:ext cx="6858000" cy="5143500"/>
          </a:xfrm>
          <a:prstGeom prst="rect">
            <a:avLst/>
          </a:prstGeom>
          <a:noFill/>
          <a:ln>
            <a:noFill/>
          </a:ln>
        </p:spPr>
      </p:pic>
      <p:sp>
        <p:nvSpPr>
          <p:cNvPr id="291" name="Google Shape;29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2" name="Google Shape;29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3" name="Google Shape;293;p38"/>
          <p:cNvPicPr preferRelativeResize="0"/>
          <p:nvPr/>
        </p:nvPicPr>
        <p:blipFill>
          <a:blip r:embed="rId3">
            <a:alphaModFix/>
          </a:blip>
          <a:stretch>
            <a:fillRect/>
          </a:stretch>
        </p:blipFill>
        <p:spPr>
          <a:xfrm>
            <a:off x="0" y="-40625"/>
            <a:ext cx="6858000" cy="5143500"/>
          </a:xfrm>
          <a:prstGeom prst="rect">
            <a:avLst/>
          </a:prstGeom>
          <a:noFill/>
          <a:ln>
            <a:noFill/>
          </a:ln>
        </p:spPr>
      </p:pic>
      <p:pic>
        <p:nvPicPr>
          <p:cNvPr id="294" name="Google Shape;294;p38"/>
          <p:cNvPicPr preferRelativeResize="0"/>
          <p:nvPr/>
        </p:nvPicPr>
        <p:blipFill>
          <a:blip r:embed="rId3">
            <a:alphaModFix/>
          </a:blip>
          <a:stretch>
            <a:fillRect/>
          </a:stretch>
        </p:blipFill>
        <p:spPr>
          <a:xfrm>
            <a:off x="2319350" y="-40625"/>
            <a:ext cx="6858000" cy="5143500"/>
          </a:xfrm>
          <a:prstGeom prst="rect">
            <a:avLst/>
          </a:prstGeom>
          <a:noFill/>
          <a:ln>
            <a:noFill/>
          </a:ln>
        </p:spPr>
      </p:pic>
      <p:pic>
        <p:nvPicPr>
          <p:cNvPr id="295" name="Google Shape;295;p38"/>
          <p:cNvPicPr preferRelativeResize="0"/>
          <p:nvPr/>
        </p:nvPicPr>
        <p:blipFill>
          <a:blip r:embed="rId4">
            <a:alphaModFix/>
          </a:blip>
          <a:stretch>
            <a:fillRect/>
          </a:stretch>
        </p:blipFill>
        <p:spPr>
          <a:xfrm>
            <a:off x="2657475" y="1014413"/>
            <a:ext cx="3829050" cy="3114675"/>
          </a:xfrm>
          <a:prstGeom prst="rect">
            <a:avLst/>
          </a:prstGeom>
          <a:noFill/>
          <a:ln>
            <a:noFill/>
          </a:ln>
        </p:spPr>
      </p:pic>
      <p:pic>
        <p:nvPicPr>
          <p:cNvPr id="296" name="Google Shape;296;p38"/>
          <p:cNvPicPr preferRelativeResize="0"/>
          <p:nvPr/>
        </p:nvPicPr>
        <p:blipFill>
          <a:blip r:embed="rId5">
            <a:alphaModFix/>
          </a:blip>
          <a:stretch>
            <a:fillRect/>
          </a:stretch>
        </p:blipFill>
        <p:spPr>
          <a:xfrm>
            <a:off x="2319338" y="675963"/>
            <a:ext cx="4505325" cy="3352800"/>
          </a:xfrm>
          <a:prstGeom prst="rect">
            <a:avLst/>
          </a:prstGeom>
          <a:noFill/>
          <a:ln>
            <a:noFill/>
          </a:ln>
        </p:spPr>
      </p:pic>
      <p:sp>
        <p:nvSpPr>
          <p:cNvPr id="297" name="Google Shape;297;p38"/>
          <p:cNvSpPr/>
          <p:nvPr/>
        </p:nvSpPr>
        <p:spPr>
          <a:xfrm>
            <a:off x="4871325" y="623875"/>
            <a:ext cx="1615200" cy="715500"/>
          </a:xfrm>
          <a:prstGeom prst="wedgeEllipseCallout">
            <a:avLst>
              <a:gd fmla="val -27591" name="adj1"/>
              <a:gd fmla="val 610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txBox="1"/>
          <p:nvPr/>
        </p:nvSpPr>
        <p:spPr>
          <a:xfrm>
            <a:off x="4930925" y="781525"/>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Statische testen</a:t>
            </a:r>
            <a:endParaRPr/>
          </a:p>
        </p:txBody>
      </p:sp>
      <p:sp>
        <p:nvSpPr>
          <p:cNvPr id="299" name="Google Shape;299;p38"/>
          <p:cNvSpPr/>
          <p:nvPr/>
        </p:nvSpPr>
        <p:spPr>
          <a:xfrm>
            <a:off x="6340175" y="1948163"/>
            <a:ext cx="1615200" cy="715500"/>
          </a:xfrm>
          <a:prstGeom prst="wedgeEllipseCallout">
            <a:avLst>
              <a:gd fmla="val -54620" name="adj1"/>
              <a:gd fmla="val 3778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txBox="1"/>
          <p:nvPr/>
        </p:nvSpPr>
        <p:spPr>
          <a:xfrm>
            <a:off x="6663150" y="2105813"/>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Logboek</a:t>
            </a:r>
            <a:endParaRPr/>
          </a:p>
        </p:txBody>
      </p:sp>
      <p:sp>
        <p:nvSpPr>
          <p:cNvPr id="301" name="Google Shape;30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9"/>
          <p:cNvPicPr preferRelativeResize="0"/>
          <p:nvPr/>
        </p:nvPicPr>
        <p:blipFill>
          <a:blip r:embed="rId3">
            <a:alphaModFix/>
          </a:blip>
          <a:stretch>
            <a:fillRect/>
          </a:stretch>
        </p:blipFill>
        <p:spPr>
          <a:xfrm>
            <a:off x="0" y="0"/>
            <a:ext cx="6858000" cy="5143500"/>
          </a:xfrm>
          <a:prstGeom prst="rect">
            <a:avLst/>
          </a:prstGeom>
          <a:noFill/>
          <a:ln>
            <a:noFill/>
          </a:ln>
        </p:spPr>
      </p:pic>
      <p:pic>
        <p:nvPicPr>
          <p:cNvPr id="307" name="Google Shape;307;p39"/>
          <p:cNvPicPr preferRelativeResize="0"/>
          <p:nvPr/>
        </p:nvPicPr>
        <p:blipFill>
          <a:blip r:embed="rId3">
            <a:alphaModFix/>
          </a:blip>
          <a:stretch>
            <a:fillRect/>
          </a:stretch>
        </p:blipFill>
        <p:spPr>
          <a:xfrm>
            <a:off x="2319350" y="0"/>
            <a:ext cx="6858000" cy="5143500"/>
          </a:xfrm>
          <a:prstGeom prst="rect">
            <a:avLst/>
          </a:prstGeom>
          <a:noFill/>
          <a:ln>
            <a:noFill/>
          </a:ln>
        </p:spPr>
      </p:pic>
      <p:sp>
        <p:nvSpPr>
          <p:cNvPr id="308" name="Google Shape;30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9" name="Google Shape;30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39"/>
          <p:cNvPicPr preferRelativeResize="0"/>
          <p:nvPr/>
        </p:nvPicPr>
        <p:blipFill>
          <a:blip r:embed="rId3">
            <a:alphaModFix/>
          </a:blip>
          <a:stretch>
            <a:fillRect/>
          </a:stretch>
        </p:blipFill>
        <p:spPr>
          <a:xfrm>
            <a:off x="0" y="-40625"/>
            <a:ext cx="6858000" cy="5143500"/>
          </a:xfrm>
          <a:prstGeom prst="rect">
            <a:avLst/>
          </a:prstGeom>
          <a:noFill/>
          <a:ln>
            <a:noFill/>
          </a:ln>
        </p:spPr>
      </p:pic>
      <p:pic>
        <p:nvPicPr>
          <p:cNvPr id="311" name="Google Shape;311;p39"/>
          <p:cNvPicPr preferRelativeResize="0"/>
          <p:nvPr/>
        </p:nvPicPr>
        <p:blipFill>
          <a:blip r:embed="rId3">
            <a:alphaModFix/>
          </a:blip>
          <a:stretch>
            <a:fillRect/>
          </a:stretch>
        </p:blipFill>
        <p:spPr>
          <a:xfrm>
            <a:off x="2319350" y="-40625"/>
            <a:ext cx="6858000" cy="5143500"/>
          </a:xfrm>
          <a:prstGeom prst="rect">
            <a:avLst/>
          </a:prstGeom>
          <a:noFill/>
          <a:ln>
            <a:noFill/>
          </a:ln>
        </p:spPr>
      </p:pic>
      <p:pic>
        <p:nvPicPr>
          <p:cNvPr id="312" name="Google Shape;312;p39"/>
          <p:cNvPicPr preferRelativeResize="0"/>
          <p:nvPr/>
        </p:nvPicPr>
        <p:blipFill>
          <a:blip r:embed="rId4">
            <a:alphaModFix/>
          </a:blip>
          <a:stretch>
            <a:fillRect/>
          </a:stretch>
        </p:blipFill>
        <p:spPr>
          <a:xfrm>
            <a:off x="2657475" y="1014413"/>
            <a:ext cx="3829050" cy="3114675"/>
          </a:xfrm>
          <a:prstGeom prst="rect">
            <a:avLst/>
          </a:prstGeom>
          <a:noFill/>
          <a:ln>
            <a:noFill/>
          </a:ln>
        </p:spPr>
      </p:pic>
      <p:pic>
        <p:nvPicPr>
          <p:cNvPr id="313" name="Google Shape;313;p39"/>
          <p:cNvPicPr preferRelativeResize="0"/>
          <p:nvPr/>
        </p:nvPicPr>
        <p:blipFill>
          <a:blip r:embed="rId5">
            <a:alphaModFix/>
          </a:blip>
          <a:stretch>
            <a:fillRect/>
          </a:stretch>
        </p:blipFill>
        <p:spPr>
          <a:xfrm>
            <a:off x="2319338" y="675963"/>
            <a:ext cx="4505325" cy="3352800"/>
          </a:xfrm>
          <a:prstGeom prst="rect">
            <a:avLst/>
          </a:prstGeom>
          <a:noFill/>
          <a:ln>
            <a:noFill/>
          </a:ln>
        </p:spPr>
      </p:pic>
      <p:sp>
        <p:nvSpPr>
          <p:cNvPr id="314" name="Google Shape;314;p39"/>
          <p:cNvSpPr/>
          <p:nvPr/>
        </p:nvSpPr>
        <p:spPr>
          <a:xfrm>
            <a:off x="4871325" y="623875"/>
            <a:ext cx="1615200" cy="715500"/>
          </a:xfrm>
          <a:prstGeom prst="wedgeEllipseCallout">
            <a:avLst>
              <a:gd fmla="val -27591" name="adj1"/>
              <a:gd fmla="val 610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txBox="1"/>
          <p:nvPr/>
        </p:nvSpPr>
        <p:spPr>
          <a:xfrm>
            <a:off x="4930925" y="781525"/>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Statische testen</a:t>
            </a:r>
            <a:endParaRPr/>
          </a:p>
        </p:txBody>
      </p:sp>
      <p:sp>
        <p:nvSpPr>
          <p:cNvPr id="316" name="Google Shape;316;p39"/>
          <p:cNvSpPr/>
          <p:nvPr/>
        </p:nvSpPr>
        <p:spPr>
          <a:xfrm>
            <a:off x="4871325" y="4077800"/>
            <a:ext cx="1615200" cy="715500"/>
          </a:xfrm>
          <a:prstGeom prst="wedgeEllipseCallout">
            <a:avLst>
              <a:gd fmla="val -9808" name="adj1"/>
              <a:gd fmla="val -804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6340175" y="1948163"/>
            <a:ext cx="1615200" cy="715500"/>
          </a:xfrm>
          <a:prstGeom prst="wedgeEllipseCallout">
            <a:avLst>
              <a:gd fmla="val -54620" name="adj1"/>
              <a:gd fmla="val 3778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txBox="1"/>
          <p:nvPr/>
        </p:nvSpPr>
        <p:spPr>
          <a:xfrm>
            <a:off x="6663150" y="2105813"/>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Logboek</a:t>
            </a:r>
            <a:endParaRPr/>
          </a:p>
        </p:txBody>
      </p:sp>
      <p:sp>
        <p:nvSpPr>
          <p:cNvPr id="319" name="Google Shape;319;p39"/>
          <p:cNvSpPr txBox="1"/>
          <p:nvPr/>
        </p:nvSpPr>
        <p:spPr>
          <a:xfrm>
            <a:off x="4930925" y="4235438"/>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Betere feedback</a:t>
            </a:r>
            <a:endParaRPr/>
          </a:p>
        </p:txBody>
      </p:sp>
      <p:sp>
        <p:nvSpPr>
          <p:cNvPr id="320" name="Google Shape;32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0"/>
          <p:cNvPicPr preferRelativeResize="0"/>
          <p:nvPr/>
        </p:nvPicPr>
        <p:blipFill>
          <a:blip r:embed="rId3">
            <a:alphaModFix/>
          </a:blip>
          <a:stretch>
            <a:fillRect/>
          </a:stretch>
        </p:blipFill>
        <p:spPr>
          <a:xfrm>
            <a:off x="0" y="0"/>
            <a:ext cx="6858000" cy="5143500"/>
          </a:xfrm>
          <a:prstGeom prst="rect">
            <a:avLst/>
          </a:prstGeom>
          <a:noFill/>
          <a:ln>
            <a:noFill/>
          </a:ln>
        </p:spPr>
      </p:pic>
      <p:pic>
        <p:nvPicPr>
          <p:cNvPr id="326" name="Google Shape;326;p40"/>
          <p:cNvPicPr preferRelativeResize="0"/>
          <p:nvPr/>
        </p:nvPicPr>
        <p:blipFill>
          <a:blip r:embed="rId3">
            <a:alphaModFix/>
          </a:blip>
          <a:stretch>
            <a:fillRect/>
          </a:stretch>
        </p:blipFill>
        <p:spPr>
          <a:xfrm>
            <a:off x="2319350" y="0"/>
            <a:ext cx="6858000" cy="5143500"/>
          </a:xfrm>
          <a:prstGeom prst="rect">
            <a:avLst/>
          </a:prstGeom>
          <a:noFill/>
          <a:ln>
            <a:noFill/>
          </a:ln>
        </p:spPr>
      </p:pic>
      <p:sp>
        <p:nvSpPr>
          <p:cNvPr id="327" name="Google Shape;32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8" name="Google Shape;32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9" name="Google Shape;329;p40"/>
          <p:cNvPicPr preferRelativeResize="0"/>
          <p:nvPr/>
        </p:nvPicPr>
        <p:blipFill>
          <a:blip r:embed="rId3">
            <a:alphaModFix/>
          </a:blip>
          <a:stretch>
            <a:fillRect/>
          </a:stretch>
        </p:blipFill>
        <p:spPr>
          <a:xfrm>
            <a:off x="0" y="-40625"/>
            <a:ext cx="6858000" cy="5143500"/>
          </a:xfrm>
          <a:prstGeom prst="rect">
            <a:avLst/>
          </a:prstGeom>
          <a:noFill/>
          <a:ln>
            <a:noFill/>
          </a:ln>
        </p:spPr>
      </p:pic>
      <p:pic>
        <p:nvPicPr>
          <p:cNvPr id="330" name="Google Shape;330;p40"/>
          <p:cNvPicPr preferRelativeResize="0"/>
          <p:nvPr/>
        </p:nvPicPr>
        <p:blipFill>
          <a:blip r:embed="rId3">
            <a:alphaModFix/>
          </a:blip>
          <a:stretch>
            <a:fillRect/>
          </a:stretch>
        </p:blipFill>
        <p:spPr>
          <a:xfrm>
            <a:off x="2319350" y="-40625"/>
            <a:ext cx="6858000" cy="5143500"/>
          </a:xfrm>
          <a:prstGeom prst="rect">
            <a:avLst/>
          </a:prstGeom>
          <a:noFill/>
          <a:ln>
            <a:noFill/>
          </a:ln>
        </p:spPr>
      </p:pic>
      <p:pic>
        <p:nvPicPr>
          <p:cNvPr id="331" name="Google Shape;331;p40"/>
          <p:cNvPicPr preferRelativeResize="0"/>
          <p:nvPr/>
        </p:nvPicPr>
        <p:blipFill>
          <a:blip r:embed="rId4">
            <a:alphaModFix/>
          </a:blip>
          <a:stretch>
            <a:fillRect/>
          </a:stretch>
        </p:blipFill>
        <p:spPr>
          <a:xfrm>
            <a:off x="2657475" y="1014413"/>
            <a:ext cx="3829050" cy="3114675"/>
          </a:xfrm>
          <a:prstGeom prst="rect">
            <a:avLst/>
          </a:prstGeom>
          <a:noFill/>
          <a:ln>
            <a:noFill/>
          </a:ln>
        </p:spPr>
      </p:pic>
      <p:pic>
        <p:nvPicPr>
          <p:cNvPr id="332" name="Google Shape;332;p40"/>
          <p:cNvPicPr preferRelativeResize="0"/>
          <p:nvPr/>
        </p:nvPicPr>
        <p:blipFill>
          <a:blip r:embed="rId5">
            <a:alphaModFix/>
          </a:blip>
          <a:stretch>
            <a:fillRect/>
          </a:stretch>
        </p:blipFill>
        <p:spPr>
          <a:xfrm>
            <a:off x="2319338" y="675963"/>
            <a:ext cx="4505325" cy="3352800"/>
          </a:xfrm>
          <a:prstGeom prst="rect">
            <a:avLst/>
          </a:prstGeom>
          <a:noFill/>
          <a:ln>
            <a:noFill/>
          </a:ln>
        </p:spPr>
      </p:pic>
      <p:sp>
        <p:nvSpPr>
          <p:cNvPr id="333" name="Google Shape;333;p40"/>
          <p:cNvSpPr/>
          <p:nvPr/>
        </p:nvSpPr>
        <p:spPr>
          <a:xfrm>
            <a:off x="4871325" y="623875"/>
            <a:ext cx="1615200" cy="715500"/>
          </a:xfrm>
          <a:prstGeom prst="wedgeEllipseCallout">
            <a:avLst>
              <a:gd fmla="val -27591" name="adj1"/>
              <a:gd fmla="val 610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txBox="1"/>
          <p:nvPr/>
        </p:nvSpPr>
        <p:spPr>
          <a:xfrm>
            <a:off x="4930925" y="781525"/>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Statische testen</a:t>
            </a:r>
            <a:endParaRPr/>
          </a:p>
        </p:txBody>
      </p:sp>
      <p:sp>
        <p:nvSpPr>
          <p:cNvPr id="335" name="Google Shape;335;p40"/>
          <p:cNvSpPr/>
          <p:nvPr/>
        </p:nvSpPr>
        <p:spPr>
          <a:xfrm>
            <a:off x="1265675" y="3944950"/>
            <a:ext cx="2292000" cy="715500"/>
          </a:xfrm>
          <a:prstGeom prst="wedgeEllipseCallout">
            <a:avLst>
              <a:gd fmla="val 28142" name="adj1"/>
              <a:gd fmla="val -6690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p:nvPr/>
        </p:nvSpPr>
        <p:spPr>
          <a:xfrm>
            <a:off x="4871325" y="4077800"/>
            <a:ext cx="1615200" cy="715500"/>
          </a:xfrm>
          <a:prstGeom prst="wedgeEllipseCallout">
            <a:avLst>
              <a:gd fmla="val -9808" name="adj1"/>
              <a:gd fmla="val -804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6340175" y="1948163"/>
            <a:ext cx="1615200" cy="715500"/>
          </a:xfrm>
          <a:prstGeom prst="wedgeEllipseCallout">
            <a:avLst>
              <a:gd fmla="val -54620" name="adj1"/>
              <a:gd fmla="val 3778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txBox="1"/>
          <p:nvPr/>
        </p:nvSpPr>
        <p:spPr>
          <a:xfrm>
            <a:off x="6663150" y="2105813"/>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Logboek</a:t>
            </a:r>
            <a:endParaRPr/>
          </a:p>
        </p:txBody>
      </p:sp>
      <p:sp>
        <p:nvSpPr>
          <p:cNvPr id="339" name="Google Shape;339;p40"/>
          <p:cNvSpPr txBox="1"/>
          <p:nvPr/>
        </p:nvSpPr>
        <p:spPr>
          <a:xfrm>
            <a:off x="4930925" y="4235438"/>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Betere feedback</a:t>
            </a:r>
            <a:endParaRPr/>
          </a:p>
        </p:txBody>
      </p:sp>
      <p:sp>
        <p:nvSpPr>
          <p:cNvPr id="340" name="Google Shape;340;p40"/>
          <p:cNvSpPr txBox="1"/>
          <p:nvPr/>
        </p:nvSpPr>
        <p:spPr>
          <a:xfrm>
            <a:off x="1388550" y="4102588"/>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Integratie met debugger</a:t>
            </a:r>
            <a:endParaRPr/>
          </a:p>
        </p:txBody>
      </p:sp>
      <p:sp>
        <p:nvSpPr>
          <p:cNvPr id="341" name="Google Shape;34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1"/>
          <p:cNvPicPr preferRelativeResize="0"/>
          <p:nvPr/>
        </p:nvPicPr>
        <p:blipFill>
          <a:blip r:embed="rId3">
            <a:alphaModFix/>
          </a:blip>
          <a:stretch>
            <a:fillRect/>
          </a:stretch>
        </p:blipFill>
        <p:spPr>
          <a:xfrm>
            <a:off x="0" y="0"/>
            <a:ext cx="6858000" cy="5143500"/>
          </a:xfrm>
          <a:prstGeom prst="rect">
            <a:avLst/>
          </a:prstGeom>
          <a:noFill/>
          <a:ln>
            <a:noFill/>
          </a:ln>
        </p:spPr>
      </p:pic>
      <p:pic>
        <p:nvPicPr>
          <p:cNvPr id="347" name="Google Shape;347;p41"/>
          <p:cNvPicPr preferRelativeResize="0"/>
          <p:nvPr/>
        </p:nvPicPr>
        <p:blipFill>
          <a:blip r:embed="rId3">
            <a:alphaModFix/>
          </a:blip>
          <a:stretch>
            <a:fillRect/>
          </a:stretch>
        </p:blipFill>
        <p:spPr>
          <a:xfrm>
            <a:off x="2319350" y="0"/>
            <a:ext cx="6858000" cy="5143500"/>
          </a:xfrm>
          <a:prstGeom prst="rect">
            <a:avLst/>
          </a:prstGeom>
          <a:noFill/>
          <a:ln>
            <a:noFill/>
          </a:ln>
        </p:spPr>
      </p:pic>
      <p:sp>
        <p:nvSpPr>
          <p:cNvPr id="348" name="Google Shape;34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9" name="Google Shape;34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0" name="Google Shape;350;p41"/>
          <p:cNvPicPr preferRelativeResize="0"/>
          <p:nvPr/>
        </p:nvPicPr>
        <p:blipFill>
          <a:blip r:embed="rId3">
            <a:alphaModFix/>
          </a:blip>
          <a:stretch>
            <a:fillRect/>
          </a:stretch>
        </p:blipFill>
        <p:spPr>
          <a:xfrm>
            <a:off x="0" y="-40625"/>
            <a:ext cx="6858000" cy="5143500"/>
          </a:xfrm>
          <a:prstGeom prst="rect">
            <a:avLst/>
          </a:prstGeom>
          <a:noFill/>
          <a:ln>
            <a:noFill/>
          </a:ln>
        </p:spPr>
      </p:pic>
      <p:pic>
        <p:nvPicPr>
          <p:cNvPr id="351" name="Google Shape;351;p41"/>
          <p:cNvPicPr preferRelativeResize="0"/>
          <p:nvPr/>
        </p:nvPicPr>
        <p:blipFill>
          <a:blip r:embed="rId3">
            <a:alphaModFix/>
          </a:blip>
          <a:stretch>
            <a:fillRect/>
          </a:stretch>
        </p:blipFill>
        <p:spPr>
          <a:xfrm>
            <a:off x="2319350" y="-40625"/>
            <a:ext cx="6858000" cy="5143500"/>
          </a:xfrm>
          <a:prstGeom prst="rect">
            <a:avLst/>
          </a:prstGeom>
          <a:noFill/>
          <a:ln>
            <a:noFill/>
          </a:ln>
        </p:spPr>
      </p:pic>
      <p:pic>
        <p:nvPicPr>
          <p:cNvPr id="352" name="Google Shape;352;p41"/>
          <p:cNvPicPr preferRelativeResize="0"/>
          <p:nvPr/>
        </p:nvPicPr>
        <p:blipFill>
          <a:blip r:embed="rId4">
            <a:alphaModFix/>
          </a:blip>
          <a:stretch>
            <a:fillRect/>
          </a:stretch>
        </p:blipFill>
        <p:spPr>
          <a:xfrm>
            <a:off x="2657475" y="1014413"/>
            <a:ext cx="3829050" cy="3114675"/>
          </a:xfrm>
          <a:prstGeom prst="rect">
            <a:avLst/>
          </a:prstGeom>
          <a:noFill/>
          <a:ln>
            <a:noFill/>
          </a:ln>
        </p:spPr>
      </p:pic>
      <p:pic>
        <p:nvPicPr>
          <p:cNvPr id="353" name="Google Shape;353;p41"/>
          <p:cNvPicPr preferRelativeResize="0"/>
          <p:nvPr/>
        </p:nvPicPr>
        <p:blipFill>
          <a:blip r:embed="rId5">
            <a:alphaModFix/>
          </a:blip>
          <a:stretch>
            <a:fillRect/>
          </a:stretch>
        </p:blipFill>
        <p:spPr>
          <a:xfrm>
            <a:off x="2319338" y="675963"/>
            <a:ext cx="4505325" cy="3352800"/>
          </a:xfrm>
          <a:prstGeom prst="rect">
            <a:avLst/>
          </a:prstGeom>
          <a:noFill/>
          <a:ln>
            <a:noFill/>
          </a:ln>
        </p:spPr>
      </p:pic>
      <p:sp>
        <p:nvSpPr>
          <p:cNvPr id="354" name="Google Shape;354;p41"/>
          <p:cNvSpPr/>
          <p:nvPr/>
        </p:nvSpPr>
        <p:spPr>
          <a:xfrm>
            <a:off x="4871325" y="623875"/>
            <a:ext cx="1615200" cy="715500"/>
          </a:xfrm>
          <a:prstGeom prst="wedgeEllipseCallout">
            <a:avLst>
              <a:gd fmla="val -27591" name="adj1"/>
              <a:gd fmla="val 610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txBox="1"/>
          <p:nvPr/>
        </p:nvSpPr>
        <p:spPr>
          <a:xfrm>
            <a:off x="4930925" y="781525"/>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Statische testen</a:t>
            </a:r>
            <a:endParaRPr/>
          </a:p>
        </p:txBody>
      </p:sp>
      <p:sp>
        <p:nvSpPr>
          <p:cNvPr id="356" name="Google Shape;356;p41"/>
          <p:cNvSpPr/>
          <p:nvPr/>
        </p:nvSpPr>
        <p:spPr>
          <a:xfrm>
            <a:off x="1265675" y="3944950"/>
            <a:ext cx="2292000" cy="715500"/>
          </a:xfrm>
          <a:prstGeom prst="wedgeEllipseCallout">
            <a:avLst>
              <a:gd fmla="val 28142" name="adj1"/>
              <a:gd fmla="val -6690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4871325" y="4077800"/>
            <a:ext cx="1615200" cy="715500"/>
          </a:xfrm>
          <a:prstGeom prst="wedgeEllipseCallout">
            <a:avLst>
              <a:gd fmla="val -9808" name="adj1"/>
              <a:gd fmla="val -804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6340175" y="1948163"/>
            <a:ext cx="1615200" cy="715500"/>
          </a:xfrm>
          <a:prstGeom prst="wedgeEllipseCallout">
            <a:avLst>
              <a:gd fmla="val -54620" name="adj1"/>
              <a:gd fmla="val 3778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txBox="1"/>
          <p:nvPr/>
        </p:nvSpPr>
        <p:spPr>
          <a:xfrm>
            <a:off x="6663150" y="2105813"/>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Logboek</a:t>
            </a:r>
            <a:endParaRPr/>
          </a:p>
        </p:txBody>
      </p:sp>
      <p:sp>
        <p:nvSpPr>
          <p:cNvPr id="360" name="Google Shape;360;p41"/>
          <p:cNvSpPr/>
          <p:nvPr/>
        </p:nvSpPr>
        <p:spPr>
          <a:xfrm>
            <a:off x="385975" y="1438125"/>
            <a:ext cx="2812500" cy="667800"/>
          </a:xfrm>
          <a:prstGeom prst="wedgeEllipseCallout">
            <a:avLst>
              <a:gd fmla="val 64833" name="adj1"/>
              <a:gd fmla="val 368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txBox="1"/>
          <p:nvPr/>
        </p:nvSpPr>
        <p:spPr>
          <a:xfrm>
            <a:off x="4930925" y="4235438"/>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Betere feedback</a:t>
            </a:r>
            <a:endParaRPr/>
          </a:p>
        </p:txBody>
      </p:sp>
      <p:sp>
        <p:nvSpPr>
          <p:cNvPr id="362" name="Google Shape;362;p41"/>
          <p:cNvSpPr txBox="1"/>
          <p:nvPr/>
        </p:nvSpPr>
        <p:spPr>
          <a:xfrm>
            <a:off x="1388550" y="4102588"/>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Integratie met debugger</a:t>
            </a:r>
            <a:endParaRPr/>
          </a:p>
        </p:txBody>
      </p:sp>
      <p:sp>
        <p:nvSpPr>
          <p:cNvPr id="363" name="Google Shape;363;p41"/>
          <p:cNvSpPr txBox="1"/>
          <p:nvPr/>
        </p:nvSpPr>
        <p:spPr>
          <a:xfrm>
            <a:off x="-248225" y="1438113"/>
            <a:ext cx="408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t>Onderzoek naar </a:t>
            </a:r>
            <a:endParaRPr/>
          </a:p>
          <a:p>
            <a:pPr indent="0" lvl="0" marL="0" rtl="0" algn="ctr">
              <a:spcBef>
                <a:spcPts val="0"/>
              </a:spcBef>
              <a:spcAft>
                <a:spcPts val="0"/>
              </a:spcAft>
              <a:buNone/>
            </a:pPr>
            <a:r>
              <a:rPr lang="nl"/>
              <a:t>gemakkelijkste testmethode</a:t>
            </a:r>
            <a:endParaRPr/>
          </a:p>
        </p:txBody>
      </p:sp>
      <p:sp>
        <p:nvSpPr>
          <p:cNvPr id="364" name="Google Shape;36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 name="Google Shape;71;p15"/>
          <p:cNvPicPr preferRelativeResize="0"/>
          <p:nvPr/>
        </p:nvPicPr>
        <p:blipFill>
          <a:blip r:embed="rId3">
            <a:alphaModFix/>
          </a:blip>
          <a:stretch>
            <a:fillRect/>
          </a:stretch>
        </p:blipFill>
        <p:spPr>
          <a:xfrm>
            <a:off x="1717250" y="2452013"/>
            <a:ext cx="4400550" cy="1628775"/>
          </a:xfrm>
          <a:prstGeom prst="rect">
            <a:avLst/>
          </a:prstGeom>
          <a:noFill/>
          <a:ln>
            <a:noFill/>
          </a:ln>
        </p:spPr>
      </p:pic>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73" name="Google Shape;73;p15"/>
          <p:cNvPicPr preferRelativeResize="0"/>
          <p:nvPr/>
        </p:nvPicPr>
        <p:blipFill>
          <a:blip r:embed="rId4">
            <a:alphaModFix/>
          </a:blip>
          <a:stretch>
            <a:fillRect/>
          </a:stretch>
        </p:blipFill>
        <p:spPr>
          <a:xfrm>
            <a:off x="451594" y="0"/>
            <a:ext cx="8240811" cy="5143499"/>
          </a:xfrm>
          <a:prstGeom prst="rect">
            <a:avLst/>
          </a:prstGeom>
          <a:noFill/>
          <a:ln>
            <a:noFill/>
          </a:ln>
        </p:spPr>
      </p:pic>
      <p:pic>
        <p:nvPicPr>
          <p:cNvPr id="74" name="Google Shape;74;p15"/>
          <p:cNvPicPr preferRelativeResize="0"/>
          <p:nvPr/>
        </p:nvPicPr>
        <p:blipFill>
          <a:blip r:embed="rId5">
            <a:alphaModFix/>
          </a:blip>
          <a:stretch>
            <a:fillRect/>
          </a:stretch>
        </p:blipFill>
        <p:spPr>
          <a:xfrm>
            <a:off x="6162046" y="4080800"/>
            <a:ext cx="2981954" cy="106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2"/>
          <p:cNvPicPr preferRelativeResize="0"/>
          <p:nvPr/>
        </p:nvPicPr>
        <p:blipFill>
          <a:blip r:embed="rId3">
            <a:alphaModFix/>
          </a:blip>
          <a:stretch>
            <a:fillRect/>
          </a:stretch>
        </p:blipFill>
        <p:spPr>
          <a:xfrm>
            <a:off x="0" y="0"/>
            <a:ext cx="6858000" cy="5143500"/>
          </a:xfrm>
          <a:prstGeom prst="rect">
            <a:avLst/>
          </a:prstGeom>
          <a:noFill/>
          <a:ln>
            <a:noFill/>
          </a:ln>
        </p:spPr>
      </p:pic>
      <p:pic>
        <p:nvPicPr>
          <p:cNvPr id="370" name="Google Shape;370;p42"/>
          <p:cNvPicPr preferRelativeResize="0"/>
          <p:nvPr/>
        </p:nvPicPr>
        <p:blipFill>
          <a:blip r:embed="rId3">
            <a:alphaModFix/>
          </a:blip>
          <a:stretch>
            <a:fillRect/>
          </a:stretch>
        </p:blipFill>
        <p:spPr>
          <a:xfrm>
            <a:off x="2319350" y="0"/>
            <a:ext cx="6858000" cy="5143500"/>
          </a:xfrm>
          <a:prstGeom prst="rect">
            <a:avLst/>
          </a:prstGeom>
          <a:noFill/>
          <a:ln>
            <a:noFill/>
          </a:ln>
        </p:spPr>
      </p:pic>
      <p:sp>
        <p:nvSpPr>
          <p:cNvPr id="371" name="Google Shape;37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2" name="Google Shape;37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42"/>
          <p:cNvPicPr preferRelativeResize="0"/>
          <p:nvPr/>
        </p:nvPicPr>
        <p:blipFill>
          <a:blip r:embed="rId3">
            <a:alphaModFix/>
          </a:blip>
          <a:stretch>
            <a:fillRect/>
          </a:stretch>
        </p:blipFill>
        <p:spPr>
          <a:xfrm>
            <a:off x="0" y="-40625"/>
            <a:ext cx="6858000" cy="5143500"/>
          </a:xfrm>
          <a:prstGeom prst="rect">
            <a:avLst/>
          </a:prstGeom>
          <a:noFill/>
          <a:ln>
            <a:noFill/>
          </a:ln>
        </p:spPr>
      </p:pic>
      <p:pic>
        <p:nvPicPr>
          <p:cNvPr id="374" name="Google Shape;374;p42"/>
          <p:cNvPicPr preferRelativeResize="0"/>
          <p:nvPr/>
        </p:nvPicPr>
        <p:blipFill>
          <a:blip r:embed="rId3">
            <a:alphaModFix/>
          </a:blip>
          <a:stretch>
            <a:fillRect/>
          </a:stretch>
        </p:blipFill>
        <p:spPr>
          <a:xfrm>
            <a:off x="2319350" y="-40625"/>
            <a:ext cx="6858000" cy="5143500"/>
          </a:xfrm>
          <a:prstGeom prst="rect">
            <a:avLst/>
          </a:prstGeom>
          <a:noFill/>
          <a:ln>
            <a:noFill/>
          </a:ln>
        </p:spPr>
      </p:pic>
      <p:pic>
        <p:nvPicPr>
          <p:cNvPr id="375" name="Google Shape;375;p42"/>
          <p:cNvPicPr preferRelativeResize="0"/>
          <p:nvPr/>
        </p:nvPicPr>
        <p:blipFill>
          <a:blip r:embed="rId4">
            <a:alphaModFix/>
          </a:blip>
          <a:stretch>
            <a:fillRect/>
          </a:stretch>
        </p:blipFill>
        <p:spPr>
          <a:xfrm>
            <a:off x="2657475" y="1014413"/>
            <a:ext cx="3829050" cy="3114675"/>
          </a:xfrm>
          <a:prstGeom prst="rect">
            <a:avLst/>
          </a:prstGeom>
          <a:noFill/>
          <a:ln>
            <a:noFill/>
          </a:ln>
        </p:spPr>
      </p:pic>
      <p:pic>
        <p:nvPicPr>
          <p:cNvPr id="376" name="Google Shape;376;p42"/>
          <p:cNvPicPr preferRelativeResize="0"/>
          <p:nvPr/>
        </p:nvPicPr>
        <p:blipFill>
          <a:blip r:embed="rId5">
            <a:alphaModFix/>
          </a:blip>
          <a:stretch>
            <a:fillRect/>
          </a:stretch>
        </p:blipFill>
        <p:spPr>
          <a:xfrm>
            <a:off x="2319338" y="675963"/>
            <a:ext cx="4505325" cy="3352800"/>
          </a:xfrm>
          <a:prstGeom prst="rect">
            <a:avLst/>
          </a:prstGeom>
          <a:noFill/>
          <a:ln>
            <a:noFill/>
          </a:ln>
        </p:spPr>
      </p:pic>
      <p:sp>
        <p:nvSpPr>
          <p:cNvPr id="377" name="Google Shape;377;p42"/>
          <p:cNvSpPr/>
          <p:nvPr/>
        </p:nvSpPr>
        <p:spPr>
          <a:xfrm>
            <a:off x="4871325" y="623875"/>
            <a:ext cx="2913600" cy="715500"/>
          </a:xfrm>
          <a:prstGeom prst="wedgeEllipseCallout">
            <a:avLst>
              <a:gd fmla="val -27591" name="adj1"/>
              <a:gd fmla="val 610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txBox="1"/>
          <p:nvPr/>
        </p:nvSpPr>
        <p:spPr>
          <a:xfrm>
            <a:off x="4930925" y="781525"/>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Testen voor Scratch in Scratch?</a:t>
            </a:r>
            <a:endParaRPr/>
          </a:p>
        </p:txBody>
      </p:sp>
      <p:sp>
        <p:nvSpPr>
          <p:cNvPr id="379" name="Google Shape;37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3"/>
          <p:cNvPicPr preferRelativeResize="0"/>
          <p:nvPr/>
        </p:nvPicPr>
        <p:blipFill>
          <a:blip r:embed="rId3">
            <a:alphaModFix/>
          </a:blip>
          <a:stretch>
            <a:fillRect/>
          </a:stretch>
        </p:blipFill>
        <p:spPr>
          <a:xfrm>
            <a:off x="0" y="0"/>
            <a:ext cx="6858000" cy="5143500"/>
          </a:xfrm>
          <a:prstGeom prst="rect">
            <a:avLst/>
          </a:prstGeom>
          <a:noFill/>
          <a:ln>
            <a:noFill/>
          </a:ln>
        </p:spPr>
      </p:pic>
      <p:pic>
        <p:nvPicPr>
          <p:cNvPr id="385" name="Google Shape;385;p43"/>
          <p:cNvPicPr preferRelativeResize="0"/>
          <p:nvPr/>
        </p:nvPicPr>
        <p:blipFill>
          <a:blip r:embed="rId3">
            <a:alphaModFix/>
          </a:blip>
          <a:stretch>
            <a:fillRect/>
          </a:stretch>
        </p:blipFill>
        <p:spPr>
          <a:xfrm>
            <a:off x="2319350" y="0"/>
            <a:ext cx="6858000" cy="5143500"/>
          </a:xfrm>
          <a:prstGeom prst="rect">
            <a:avLst/>
          </a:prstGeom>
          <a:noFill/>
          <a:ln>
            <a:noFill/>
          </a:ln>
        </p:spPr>
      </p:pic>
      <p:sp>
        <p:nvSpPr>
          <p:cNvPr id="386" name="Google Shape;38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7" name="Google Shape;38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8" name="Google Shape;388;p43"/>
          <p:cNvPicPr preferRelativeResize="0"/>
          <p:nvPr/>
        </p:nvPicPr>
        <p:blipFill>
          <a:blip r:embed="rId3">
            <a:alphaModFix/>
          </a:blip>
          <a:stretch>
            <a:fillRect/>
          </a:stretch>
        </p:blipFill>
        <p:spPr>
          <a:xfrm>
            <a:off x="0" y="-40625"/>
            <a:ext cx="6858000" cy="5143500"/>
          </a:xfrm>
          <a:prstGeom prst="rect">
            <a:avLst/>
          </a:prstGeom>
          <a:noFill/>
          <a:ln>
            <a:noFill/>
          </a:ln>
        </p:spPr>
      </p:pic>
      <p:pic>
        <p:nvPicPr>
          <p:cNvPr id="389" name="Google Shape;389;p43"/>
          <p:cNvPicPr preferRelativeResize="0"/>
          <p:nvPr/>
        </p:nvPicPr>
        <p:blipFill>
          <a:blip r:embed="rId3">
            <a:alphaModFix/>
          </a:blip>
          <a:stretch>
            <a:fillRect/>
          </a:stretch>
        </p:blipFill>
        <p:spPr>
          <a:xfrm>
            <a:off x="2319350" y="-40625"/>
            <a:ext cx="6858000" cy="5143500"/>
          </a:xfrm>
          <a:prstGeom prst="rect">
            <a:avLst/>
          </a:prstGeom>
          <a:noFill/>
          <a:ln>
            <a:noFill/>
          </a:ln>
        </p:spPr>
      </p:pic>
      <p:pic>
        <p:nvPicPr>
          <p:cNvPr id="390" name="Google Shape;390;p43"/>
          <p:cNvPicPr preferRelativeResize="0"/>
          <p:nvPr/>
        </p:nvPicPr>
        <p:blipFill>
          <a:blip r:embed="rId4">
            <a:alphaModFix/>
          </a:blip>
          <a:stretch>
            <a:fillRect/>
          </a:stretch>
        </p:blipFill>
        <p:spPr>
          <a:xfrm>
            <a:off x="2657475" y="1014413"/>
            <a:ext cx="3829050" cy="3114675"/>
          </a:xfrm>
          <a:prstGeom prst="rect">
            <a:avLst/>
          </a:prstGeom>
          <a:noFill/>
          <a:ln>
            <a:noFill/>
          </a:ln>
        </p:spPr>
      </p:pic>
      <p:pic>
        <p:nvPicPr>
          <p:cNvPr id="391" name="Google Shape;391;p43"/>
          <p:cNvPicPr preferRelativeResize="0"/>
          <p:nvPr/>
        </p:nvPicPr>
        <p:blipFill>
          <a:blip r:embed="rId5">
            <a:alphaModFix/>
          </a:blip>
          <a:stretch>
            <a:fillRect/>
          </a:stretch>
        </p:blipFill>
        <p:spPr>
          <a:xfrm>
            <a:off x="2319338" y="675963"/>
            <a:ext cx="4505325" cy="3352800"/>
          </a:xfrm>
          <a:prstGeom prst="rect">
            <a:avLst/>
          </a:prstGeom>
          <a:noFill/>
          <a:ln>
            <a:noFill/>
          </a:ln>
        </p:spPr>
      </p:pic>
      <p:sp>
        <p:nvSpPr>
          <p:cNvPr id="392" name="Google Shape;392;p43"/>
          <p:cNvSpPr/>
          <p:nvPr/>
        </p:nvSpPr>
        <p:spPr>
          <a:xfrm>
            <a:off x="4871325" y="623875"/>
            <a:ext cx="2913600" cy="715500"/>
          </a:xfrm>
          <a:prstGeom prst="wedgeEllipseCallout">
            <a:avLst>
              <a:gd fmla="val -27591" name="adj1"/>
              <a:gd fmla="val 610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3"/>
          <p:cNvSpPr txBox="1"/>
          <p:nvPr/>
        </p:nvSpPr>
        <p:spPr>
          <a:xfrm>
            <a:off x="4930925" y="781525"/>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Testen voor Scratch in Scratch!</a:t>
            </a:r>
            <a:endParaRPr/>
          </a:p>
        </p:txBody>
      </p:sp>
      <p:sp>
        <p:nvSpPr>
          <p:cNvPr id="394" name="Google Shape;394;p43"/>
          <p:cNvSpPr/>
          <p:nvPr/>
        </p:nvSpPr>
        <p:spPr>
          <a:xfrm>
            <a:off x="4871325" y="4077800"/>
            <a:ext cx="2419800" cy="715500"/>
          </a:xfrm>
          <a:prstGeom prst="wedgeEllipseCallout">
            <a:avLst>
              <a:gd fmla="val -9808" name="adj1"/>
              <a:gd fmla="val -804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txBox="1"/>
          <p:nvPr/>
        </p:nvSpPr>
        <p:spPr>
          <a:xfrm>
            <a:off x="4930925" y="4235450"/>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Poke als proof of concept?</a:t>
            </a:r>
            <a:endParaRPr/>
          </a:p>
        </p:txBody>
      </p:sp>
      <p:sp>
        <p:nvSpPr>
          <p:cNvPr id="396" name="Google Shape;39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4"/>
          <p:cNvPicPr preferRelativeResize="0"/>
          <p:nvPr/>
        </p:nvPicPr>
        <p:blipFill>
          <a:blip r:embed="rId3">
            <a:alphaModFix/>
          </a:blip>
          <a:stretch>
            <a:fillRect/>
          </a:stretch>
        </p:blipFill>
        <p:spPr>
          <a:xfrm>
            <a:off x="0" y="0"/>
            <a:ext cx="6858000" cy="5143500"/>
          </a:xfrm>
          <a:prstGeom prst="rect">
            <a:avLst/>
          </a:prstGeom>
          <a:noFill/>
          <a:ln>
            <a:noFill/>
          </a:ln>
        </p:spPr>
      </p:pic>
      <p:pic>
        <p:nvPicPr>
          <p:cNvPr id="402" name="Google Shape;402;p44"/>
          <p:cNvPicPr preferRelativeResize="0"/>
          <p:nvPr/>
        </p:nvPicPr>
        <p:blipFill>
          <a:blip r:embed="rId3">
            <a:alphaModFix/>
          </a:blip>
          <a:stretch>
            <a:fillRect/>
          </a:stretch>
        </p:blipFill>
        <p:spPr>
          <a:xfrm>
            <a:off x="2319350" y="0"/>
            <a:ext cx="6858000" cy="5143500"/>
          </a:xfrm>
          <a:prstGeom prst="rect">
            <a:avLst/>
          </a:prstGeom>
          <a:noFill/>
          <a:ln>
            <a:noFill/>
          </a:ln>
        </p:spPr>
      </p:pic>
      <p:sp>
        <p:nvSpPr>
          <p:cNvPr id="403" name="Google Shape;40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4" name="Google Shape;404;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5" name="Google Shape;405;p44"/>
          <p:cNvPicPr preferRelativeResize="0"/>
          <p:nvPr/>
        </p:nvPicPr>
        <p:blipFill>
          <a:blip r:embed="rId3">
            <a:alphaModFix/>
          </a:blip>
          <a:stretch>
            <a:fillRect/>
          </a:stretch>
        </p:blipFill>
        <p:spPr>
          <a:xfrm>
            <a:off x="0" y="-40625"/>
            <a:ext cx="6858000" cy="5143500"/>
          </a:xfrm>
          <a:prstGeom prst="rect">
            <a:avLst/>
          </a:prstGeom>
          <a:noFill/>
          <a:ln>
            <a:noFill/>
          </a:ln>
        </p:spPr>
      </p:pic>
      <p:pic>
        <p:nvPicPr>
          <p:cNvPr id="406" name="Google Shape;406;p44"/>
          <p:cNvPicPr preferRelativeResize="0"/>
          <p:nvPr/>
        </p:nvPicPr>
        <p:blipFill>
          <a:blip r:embed="rId3">
            <a:alphaModFix/>
          </a:blip>
          <a:stretch>
            <a:fillRect/>
          </a:stretch>
        </p:blipFill>
        <p:spPr>
          <a:xfrm>
            <a:off x="2319350" y="-40625"/>
            <a:ext cx="6858000" cy="5143500"/>
          </a:xfrm>
          <a:prstGeom prst="rect">
            <a:avLst/>
          </a:prstGeom>
          <a:noFill/>
          <a:ln>
            <a:noFill/>
          </a:ln>
        </p:spPr>
      </p:pic>
      <p:pic>
        <p:nvPicPr>
          <p:cNvPr id="407" name="Google Shape;407;p44"/>
          <p:cNvPicPr preferRelativeResize="0"/>
          <p:nvPr/>
        </p:nvPicPr>
        <p:blipFill>
          <a:blip r:embed="rId4">
            <a:alphaModFix/>
          </a:blip>
          <a:stretch>
            <a:fillRect/>
          </a:stretch>
        </p:blipFill>
        <p:spPr>
          <a:xfrm>
            <a:off x="2657475" y="1014413"/>
            <a:ext cx="3829050" cy="3114675"/>
          </a:xfrm>
          <a:prstGeom prst="rect">
            <a:avLst/>
          </a:prstGeom>
          <a:noFill/>
          <a:ln>
            <a:noFill/>
          </a:ln>
        </p:spPr>
      </p:pic>
      <p:pic>
        <p:nvPicPr>
          <p:cNvPr id="408" name="Google Shape;408;p44"/>
          <p:cNvPicPr preferRelativeResize="0"/>
          <p:nvPr/>
        </p:nvPicPr>
        <p:blipFill>
          <a:blip r:embed="rId5">
            <a:alphaModFix/>
          </a:blip>
          <a:stretch>
            <a:fillRect/>
          </a:stretch>
        </p:blipFill>
        <p:spPr>
          <a:xfrm>
            <a:off x="2319338" y="675963"/>
            <a:ext cx="4505325" cy="3352800"/>
          </a:xfrm>
          <a:prstGeom prst="rect">
            <a:avLst/>
          </a:prstGeom>
          <a:noFill/>
          <a:ln>
            <a:noFill/>
          </a:ln>
        </p:spPr>
      </p:pic>
      <p:sp>
        <p:nvSpPr>
          <p:cNvPr id="409" name="Google Shape;409;p44"/>
          <p:cNvSpPr/>
          <p:nvPr/>
        </p:nvSpPr>
        <p:spPr>
          <a:xfrm>
            <a:off x="4871325" y="623875"/>
            <a:ext cx="2913600" cy="715500"/>
          </a:xfrm>
          <a:prstGeom prst="wedgeEllipseCallout">
            <a:avLst>
              <a:gd fmla="val -27591" name="adj1"/>
              <a:gd fmla="val 610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4"/>
          <p:cNvSpPr txBox="1"/>
          <p:nvPr/>
        </p:nvSpPr>
        <p:spPr>
          <a:xfrm>
            <a:off x="4930925" y="781525"/>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Testen voor Scratch in Scratch!</a:t>
            </a:r>
            <a:endParaRPr/>
          </a:p>
        </p:txBody>
      </p:sp>
      <p:sp>
        <p:nvSpPr>
          <p:cNvPr id="411" name="Google Shape;411;p44"/>
          <p:cNvSpPr/>
          <p:nvPr/>
        </p:nvSpPr>
        <p:spPr>
          <a:xfrm>
            <a:off x="4871325" y="4077800"/>
            <a:ext cx="2419800" cy="715500"/>
          </a:xfrm>
          <a:prstGeom prst="wedgeEllipseCallout">
            <a:avLst>
              <a:gd fmla="val -9808" name="adj1"/>
              <a:gd fmla="val -804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txBox="1"/>
          <p:nvPr/>
        </p:nvSpPr>
        <p:spPr>
          <a:xfrm>
            <a:off x="4930925" y="4235450"/>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Poke als proof of concept!</a:t>
            </a:r>
            <a:endParaRPr/>
          </a:p>
        </p:txBody>
      </p:sp>
      <p:sp>
        <p:nvSpPr>
          <p:cNvPr id="413" name="Google Shape;413;p44"/>
          <p:cNvSpPr/>
          <p:nvPr/>
        </p:nvSpPr>
        <p:spPr>
          <a:xfrm>
            <a:off x="182550" y="2018475"/>
            <a:ext cx="2500500" cy="667800"/>
          </a:xfrm>
          <a:prstGeom prst="wedgeEllipseCallout">
            <a:avLst>
              <a:gd fmla="val 59076" name="adj1"/>
              <a:gd fmla="val 4973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4"/>
          <p:cNvSpPr txBox="1"/>
          <p:nvPr/>
        </p:nvSpPr>
        <p:spPr>
          <a:xfrm>
            <a:off x="-607650" y="2152263"/>
            <a:ext cx="40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t>Automatische feedback?</a:t>
            </a:r>
            <a:endParaRPr/>
          </a:p>
        </p:txBody>
      </p:sp>
      <p:sp>
        <p:nvSpPr>
          <p:cNvPr id="415" name="Google Shape;41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45"/>
          <p:cNvPicPr preferRelativeResize="0"/>
          <p:nvPr/>
        </p:nvPicPr>
        <p:blipFill>
          <a:blip r:embed="rId3">
            <a:alphaModFix/>
          </a:blip>
          <a:stretch>
            <a:fillRect/>
          </a:stretch>
        </p:blipFill>
        <p:spPr>
          <a:xfrm>
            <a:off x="0" y="0"/>
            <a:ext cx="6858000" cy="5143500"/>
          </a:xfrm>
          <a:prstGeom prst="rect">
            <a:avLst/>
          </a:prstGeom>
          <a:noFill/>
          <a:ln>
            <a:noFill/>
          </a:ln>
        </p:spPr>
      </p:pic>
      <p:pic>
        <p:nvPicPr>
          <p:cNvPr id="421" name="Google Shape;421;p45"/>
          <p:cNvPicPr preferRelativeResize="0"/>
          <p:nvPr/>
        </p:nvPicPr>
        <p:blipFill>
          <a:blip r:embed="rId3">
            <a:alphaModFix/>
          </a:blip>
          <a:stretch>
            <a:fillRect/>
          </a:stretch>
        </p:blipFill>
        <p:spPr>
          <a:xfrm>
            <a:off x="2319350" y="0"/>
            <a:ext cx="6858000" cy="5143500"/>
          </a:xfrm>
          <a:prstGeom prst="rect">
            <a:avLst/>
          </a:prstGeom>
          <a:noFill/>
          <a:ln>
            <a:noFill/>
          </a:ln>
        </p:spPr>
      </p:pic>
      <p:sp>
        <p:nvSpPr>
          <p:cNvPr id="422" name="Google Shape;42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3" name="Google Shape;42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4" name="Google Shape;424;p45"/>
          <p:cNvPicPr preferRelativeResize="0"/>
          <p:nvPr/>
        </p:nvPicPr>
        <p:blipFill>
          <a:blip r:embed="rId3">
            <a:alphaModFix/>
          </a:blip>
          <a:stretch>
            <a:fillRect/>
          </a:stretch>
        </p:blipFill>
        <p:spPr>
          <a:xfrm>
            <a:off x="0" y="-40625"/>
            <a:ext cx="6858000" cy="5143500"/>
          </a:xfrm>
          <a:prstGeom prst="rect">
            <a:avLst/>
          </a:prstGeom>
          <a:noFill/>
          <a:ln>
            <a:noFill/>
          </a:ln>
        </p:spPr>
      </p:pic>
      <p:pic>
        <p:nvPicPr>
          <p:cNvPr id="425" name="Google Shape;425;p45"/>
          <p:cNvPicPr preferRelativeResize="0"/>
          <p:nvPr/>
        </p:nvPicPr>
        <p:blipFill>
          <a:blip r:embed="rId3">
            <a:alphaModFix/>
          </a:blip>
          <a:stretch>
            <a:fillRect/>
          </a:stretch>
        </p:blipFill>
        <p:spPr>
          <a:xfrm>
            <a:off x="2319350" y="-40625"/>
            <a:ext cx="6858000" cy="5143500"/>
          </a:xfrm>
          <a:prstGeom prst="rect">
            <a:avLst/>
          </a:prstGeom>
          <a:noFill/>
          <a:ln>
            <a:noFill/>
          </a:ln>
        </p:spPr>
      </p:pic>
      <p:pic>
        <p:nvPicPr>
          <p:cNvPr id="426" name="Google Shape;426;p45"/>
          <p:cNvPicPr preferRelativeResize="0"/>
          <p:nvPr/>
        </p:nvPicPr>
        <p:blipFill>
          <a:blip r:embed="rId4">
            <a:alphaModFix/>
          </a:blip>
          <a:stretch>
            <a:fillRect/>
          </a:stretch>
        </p:blipFill>
        <p:spPr>
          <a:xfrm>
            <a:off x="2657475" y="1014413"/>
            <a:ext cx="3829050" cy="3114675"/>
          </a:xfrm>
          <a:prstGeom prst="rect">
            <a:avLst/>
          </a:prstGeom>
          <a:noFill/>
          <a:ln>
            <a:noFill/>
          </a:ln>
        </p:spPr>
      </p:pic>
      <p:pic>
        <p:nvPicPr>
          <p:cNvPr id="427" name="Google Shape;427;p45"/>
          <p:cNvPicPr preferRelativeResize="0"/>
          <p:nvPr/>
        </p:nvPicPr>
        <p:blipFill>
          <a:blip r:embed="rId5">
            <a:alphaModFix/>
          </a:blip>
          <a:stretch>
            <a:fillRect/>
          </a:stretch>
        </p:blipFill>
        <p:spPr>
          <a:xfrm>
            <a:off x="2319338" y="675963"/>
            <a:ext cx="4505325" cy="3352800"/>
          </a:xfrm>
          <a:prstGeom prst="rect">
            <a:avLst/>
          </a:prstGeom>
          <a:noFill/>
          <a:ln>
            <a:noFill/>
          </a:ln>
        </p:spPr>
      </p:pic>
      <p:sp>
        <p:nvSpPr>
          <p:cNvPr id="428" name="Google Shape;428;p45"/>
          <p:cNvSpPr/>
          <p:nvPr/>
        </p:nvSpPr>
        <p:spPr>
          <a:xfrm>
            <a:off x="4871325" y="623875"/>
            <a:ext cx="2913600" cy="715500"/>
          </a:xfrm>
          <a:prstGeom prst="wedgeEllipseCallout">
            <a:avLst>
              <a:gd fmla="val -27591" name="adj1"/>
              <a:gd fmla="val 610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5"/>
          <p:cNvSpPr txBox="1"/>
          <p:nvPr/>
        </p:nvSpPr>
        <p:spPr>
          <a:xfrm>
            <a:off x="4930925" y="781525"/>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Testen voor Scratch in Scratch!</a:t>
            </a:r>
            <a:endParaRPr/>
          </a:p>
        </p:txBody>
      </p:sp>
      <p:sp>
        <p:nvSpPr>
          <p:cNvPr id="430" name="Google Shape;430;p45"/>
          <p:cNvSpPr/>
          <p:nvPr/>
        </p:nvSpPr>
        <p:spPr>
          <a:xfrm>
            <a:off x="4871325" y="4077800"/>
            <a:ext cx="2419800" cy="715500"/>
          </a:xfrm>
          <a:prstGeom prst="wedgeEllipseCallout">
            <a:avLst>
              <a:gd fmla="val -9808" name="adj1"/>
              <a:gd fmla="val -804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5"/>
          <p:cNvSpPr txBox="1"/>
          <p:nvPr/>
        </p:nvSpPr>
        <p:spPr>
          <a:xfrm>
            <a:off x="4930925" y="4235450"/>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Poke als proof of concept!</a:t>
            </a:r>
            <a:endParaRPr/>
          </a:p>
        </p:txBody>
      </p:sp>
      <p:sp>
        <p:nvSpPr>
          <p:cNvPr id="432" name="Google Shape;432;p45"/>
          <p:cNvSpPr/>
          <p:nvPr/>
        </p:nvSpPr>
        <p:spPr>
          <a:xfrm>
            <a:off x="182550" y="2018475"/>
            <a:ext cx="2500500" cy="667800"/>
          </a:xfrm>
          <a:prstGeom prst="wedgeEllipseCallout">
            <a:avLst>
              <a:gd fmla="val 59076" name="adj1"/>
              <a:gd fmla="val 4973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txBox="1"/>
          <p:nvPr/>
        </p:nvSpPr>
        <p:spPr>
          <a:xfrm>
            <a:off x="-607650" y="2152263"/>
            <a:ext cx="40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t>Automatische feedback!</a:t>
            </a:r>
            <a:endParaRPr/>
          </a:p>
        </p:txBody>
      </p:sp>
      <p:sp>
        <p:nvSpPr>
          <p:cNvPr id="434" name="Google Shape;43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6"/>
          <p:cNvPicPr preferRelativeResize="0"/>
          <p:nvPr/>
        </p:nvPicPr>
        <p:blipFill>
          <a:blip r:embed="rId3">
            <a:alphaModFix/>
          </a:blip>
          <a:stretch>
            <a:fillRect/>
          </a:stretch>
        </p:blipFill>
        <p:spPr>
          <a:xfrm>
            <a:off x="1717250" y="2452013"/>
            <a:ext cx="4400550" cy="1628775"/>
          </a:xfrm>
          <a:prstGeom prst="rect">
            <a:avLst/>
          </a:prstGeom>
          <a:noFill/>
          <a:ln>
            <a:noFill/>
          </a:ln>
        </p:spPr>
      </p:pic>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83" name="Google Shape;83;p16"/>
          <p:cNvPicPr preferRelativeResize="0"/>
          <p:nvPr/>
        </p:nvPicPr>
        <p:blipFill>
          <a:blip r:embed="rId4">
            <a:alphaModFix/>
          </a:blip>
          <a:stretch>
            <a:fillRect/>
          </a:stretch>
        </p:blipFill>
        <p:spPr>
          <a:xfrm>
            <a:off x="451594" y="0"/>
            <a:ext cx="8240811" cy="5143499"/>
          </a:xfrm>
          <a:prstGeom prst="rect">
            <a:avLst/>
          </a:prstGeom>
          <a:noFill/>
          <a:ln>
            <a:noFill/>
          </a:ln>
        </p:spPr>
      </p:pic>
      <p:pic>
        <p:nvPicPr>
          <p:cNvPr id="84" name="Google Shape;84;p16"/>
          <p:cNvPicPr preferRelativeResize="0"/>
          <p:nvPr/>
        </p:nvPicPr>
        <p:blipFill>
          <a:blip r:embed="rId5">
            <a:alphaModFix/>
          </a:blip>
          <a:stretch>
            <a:fillRect/>
          </a:stretch>
        </p:blipFill>
        <p:spPr>
          <a:xfrm>
            <a:off x="6162046" y="4080800"/>
            <a:ext cx="2981954" cy="1062700"/>
          </a:xfrm>
          <a:prstGeom prst="rect">
            <a:avLst/>
          </a:prstGeom>
          <a:noFill/>
          <a:ln>
            <a:noFill/>
          </a:ln>
        </p:spPr>
      </p:pic>
      <p:pic>
        <p:nvPicPr>
          <p:cNvPr id="85" name="Google Shape;85;p16"/>
          <p:cNvPicPr preferRelativeResize="0"/>
          <p:nvPr/>
        </p:nvPicPr>
        <p:blipFill>
          <a:blip r:embed="rId6">
            <a:alphaModFix/>
          </a:blip>
          <a:stretch>
            <a:fillRect/>
          </a:stretch>
        </p:blipFill>
        <p:spPr>
          <a:xfrm>
            <a:off x="4888701" y="55801"/>
            <a:ext cx="4255300" cy="21395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 name="Google Shape;92;p17"/>
          <p:cNvPicPr preferRelativeResize="0"/>
          <p:nvPr/>
        </p:nvPicPr>
        <p:blipFill>
          <a:blip r:embed="rId3">
            <a:alphaModFix/>
          </a:blip>
          <a:stretch>
            <a:fillRect/>
          </a:stretch>
        </p:blipFill>
        <p:spPr>
          <a:xfrm>
            <a:off x="1717250" y="2452013"/>
            <a:ext cx="4400550" cy="1628775"/>
          </a:xfrm>
          <a:prstGeom prst="rect">
            <a:avLst/>
          </a:prstGeom>
          <a:noFill/>
          <a:ln>
            <a:noFill/>
          </a:ln>
        </p:spPr>
      </p:pic>
      <p:sp>
        <p:nvSpPr>
          <p:cNvPr id="93" name="Google Shape;9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94" name="Google Shape;94;p17"/>
          <p:cNvPicPr preferRelativeResize="0"/>
          <p:nvPr/>
        </p:nvPicPr>
        <p:blipFill>
          <a:blip r:embed="rId4">
            <a:alphaModFix/>
          </a:blip>
          <a:stretch>
            <a:fillRect/>
          </a:stretch>
        </p:blipFill>
        <p:spPr>
          <a:xfrm>
            <a:off x="451594" y="0"/>
            <a:ext cx="8240811" cy="5143499"/>
          </a:xfrm>
          <a:prstGeom prst="rect">
            <a:avLst/>
          </a:prstGeom>
          <a:noFill/>
          <a:ln>
            <a:noFill/>
          </a:ln>
        </p:spPr>
      </p:pic>
      <p:pic>
        <p:nvPicPr>
          <p:cNvPr id="95" name="Google Shape;95;p17"/>
          <p:cNvPicPr preferRelativeResize="0"/>
          <p:nvPr/>
        </p:nvPicPr>
        <p:blipFill>
          <a:blip r:embed="rId5">
            <a:alphaModFix/>
          </a:blip>
          <a:stretch>
            <a:fillRect/>
          </a:stretch>
        </p:blipFill>
        <p:spPr>
          <a:xfrm>
            <a:off x="6162046" y="4080800"/>
            <a:ext cx="2981954" cy="1062700"/>
          </a:xfrm>
          <a:prstGeom prst="rect">
            <a:avLst/>
          </a:prstGeom>
          <a:noFill/>
          <a:ln>
            <a:noFill/>
          </a:ln>
        </p:spPr>
      </p:pic>
      <p:pic>
        <p:nvPicPr>
          <p:cNvPr id="96" name="Google Shape;96;p17"/>
          <p:cNvPicPr preferRelativeResize="0"/>
          <p:nvPr/>
        </p:nvPicPr>
        <p:blipFill>
          <a:blip r:embed="rId6">
            <a:alphaModFix/>
          </a:blip>
          <a:stretch>
            <a:fillRect/>
          </a:stretch>
        </p:blipFill>
        <p:spPr>
          <a:xfrm>
            <a:off x="225525" y="1615928"/>
            <a:ext cx="8795625" cy="28415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 name="Google Shape;103;p18"/>
          <p:cNvPicPr preferRelativeResize="0"/>
          <p:nvPr/>
        </p:nvPicPr>
        <p:blipFill>
          <a:blip r:embed="rId3">
            <a:alphaModFix/>
          </a:blip>
          <a:stretch>
            <a:fillRect/>
          </a:stretch>
        </p:blipFill>
        <p:spPr>
          <a:xfrm>
            <a:off x="1717250" y="2452013"/>
            <a:ext cx="4400550" cy="1628775"/>
          </a:xfrm>
          <a:prstGeom prst="rect">
            <a:avLst/>
          </a:prstGeom>
          <a:noFill/>
          <a:ln>
            <a:noFill/>
          </a:ln>
        </p:spPr>
      </p:pic>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105" name="Google Shape;105;p18"/>
          <p:cNvPicPr preferRelativeResize="0"/>
          <p:nvPr/>
        </p:nvPicPr>
        <p:blipFill>
          <a:blip r:embed="rId4">
            <a:alphaModFix/>
          </a:blip>
          <a:stretch>
            <a:fillRect/>
          </a:stretch>
        </p:blipFill>
        <p:spPr>
          <a:xfrm>
            <a:off x="451594" y="0"/>
            <a:ext cx="8240811" cy="5143499"/>
          </a:xfrm>
          <a:prstGeom prst="rect">
            <a:avLst/>
          </a:prstGeom>
          <a:noFill/>
          <a:ln>
            <a:noFill/>
          </a:ln>
        </p:spPr>
      </p:pic>
      <p:pic>
        <p:nvPicPr>
          <p:cNvPr id="106" name="Google Shape;106;p18"/>
          <p:cNvPicPr preferRelativeResize="0"/>
          <p:nvPr/>
        </p:nvPicPr>
        <p:blipFill>
          <a:blip r:embed="rId5">
            <a:alphaModFix/>
          </a:blip>
          <a:stretch>
            <a:fillRect/>
          </a:stretch>
        </p:blipFill>
        <p:spPr>
          <a:xfrm>
            <a:off x="6162046" y="4080800"/>
            <a:ext cx="2981954" cy="1062700"/>
          </a:xfrm>
          <a:prstGeom prst="rect">
            <a:avLst/>
          </a:prstGeom>
          <a:noFill/>
          <a:ln>
            <a:noFill/>
          </a:ln>
        </p:spPr>
      </p:pic>
      <p:pic>
        <p:nvPicPr>
          <p:cNvPr id="107" name="Google Shape;107;p18"/>
          <p:cNvPicPr preferRelativeResize="0"/>
          <p:nvPr/>
        </p:nvPicPr>
        <p:blipFill>
          <a:blip r:embed="rId6">
            <a:alphaModFix/>
          </a:blip>
          <a:stretch>
            <a:fillRect/>
          </a:stretch>
        </p:blipFill>
        <p:spPr>
          <a:xfrm>
            <a:off x="5530874" y="0"/>
            <a:ext cx="3613125" cy="386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4" name="Google Shape;11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115" name="Google Shape;115;p19"/>
          <p:cNvPicPr preferRelativeResize="0"/>
          <p:nvPr/>
        </p:nvPicPr>
        <p:blipFill>
          <a:blip r:embed="rId3">
            <a:alphaModFix/>
          </a:blip>
          <a:stretch>
            <a:fillRect/>
          </a:stretch>
        </p:blipFill>
        <p:spPr>
          <a:xfrm>
            <a:off x="0" y="1310375"/>
            <a:ext cx="9144001" cy="2522751"/>
          </a:xfrm>
          <a:prstGeom prst="rect">
            <a:avLst/>
          </a:prstGeom>
          <a:noFill/>
          <a:ln>
            <a:noFill/>
          </a:ln>
        </p:spPr>
      </p:pic>
      <p:pic>
        <p:nvPicPr>
          <p:cNvPr id="116" name="Google Shape;116;p19"/>
          <p:cNvPicPr preferRelativeResize="0"/>
          <p:nvPr/>
        </p:nvPicPr>
        <p:blipFill>
          <a:blip r:embed="rId4">
            <a:alphaModFix/>
          </a:blip>
          <a:stretch>
            <a:fillRect/>
          </a:stretch>
        </p:blipFill>
        <p:spPr>
          <a:xfrm>
            <a:off x="6162046" y="4080800"/>
            <a:ext cx="2981954" cy="106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98075" y="131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Bestaande technologieën</a:t>
            </a:r>
            <a:endParaRPr/>
          </a:p>
        </p:txBody>
      </p:sp>
      <p:sp>
        <p:nvSpPr>
          <p:cNvPr id="122" name="Google Shape;12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Itch</a:t>
            </a:r>
            <a:endParaRPr/>
          </a:p>
        </p:txBody>
      </p:sp>
      <p:pic>
        <p:nvPicPr>
          <p:cNvPr id="123" name="Google Shape;123;p20"/>
          <p:cNvPicPr preferRelativeResize="0"/>
          <p:nvPr/>
        </p:nvPicPr>
        <p:blipFill>
          <a:blip r:embed="rId3">
            <a:alphaModFix/>
          </a:blip>
          <a:stretch>
            <a:fillRect/>
          </a:stretch>
        </p:blipFill>
        <p:spPr>
          <a:xfrm>
            <a:off x="4001609" y="131675"/>
            <a:ext cx="5142391" cy="4810651"/>
          </a:xfrm>
          <a:prstGeom prst="rect">
            <a:avLst/>
          </a:prstGeom>
          <a:noFill/>
          <a:ln>
            <a:noFill/>
          </a:ln>
        </p:spPr>
      </p:pic>
      <p:sp>
        <p:nvSpPr>
          <p:cNvPr id="124" name="Google Shape;12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0" name="Google Shape;13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1"/>
          <p:cNvPicPr preferRelativeResize="0"/>
          <p:nvPr/>
        </p:nvPicPr>
        <p:blipFill>
          <a:blip r:embed="rId3">
            <a:alphaModFix/>
          </a:blip>
          <a:stretch>
            <a:fillRect/>
          </a:stretch>
        </p:blipFill>
        <p:spPr>
          <a:xfrm>
            <a:off x="39076" y="0"/>
            <a:ext cx="9065824" cy="5143501"/>
          </a:xfrm>
          <a:prstGeom prst="rect">
            <a:avLst/>
          </a:prstGeom>
          <a:noFill/>
          <a:ln>
            <a:noFill/>
          </a:ln>
        </p:spPr>
      </p:pic>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133" name="Google Shape;133;p21"/>
          <p:cNvPicPr preferRelativeResize="0"/>
          <p:nvPr/>
        </p:nvPicPr>
        <p:blipFill>
          <a:blip r:embed="rId4">
            <a:alphaModFix/>
          </a:blip>
          <a:stretch>
            <a:fillRect/>
          </a:stretch>
        </p:blipFill>
        <p:spPr>
          <a:xfrm>
            <a:off x="3379734" y="-4"/>
            <a:ext cx="2384525" cy="607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